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21.xml" ContentType="application/vnd.openxmlformats-officedocument.presentationml.slide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4.xml" ContentType="application/vnd.openxmlformats-officedocument.presentationml.slide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8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1DB995-D39E-4E0D-B2B9-5F0BD030A62B}" type="datetimeFigureOut">
              <a:rPr lang="pt-BR" smtClean="0"/>
              <a:t>03/06/2014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0201E-D6F8-473A-8B22-C5B8C95F59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39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850E-9018-4385-81E9-A13B299224E2}" type="datetime1">
              <a:rPr lang="pt-BR" smtClean="0"/>
              <a:t>03/06/2014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F0F08-7166-43F3-BDD3-29523A2B2F74}" type="datetime1">
              <a:rPr lang="pt-BR" smtClean="0"/>
              <a:t>03/06/2014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3136D-EA03-4DA8-BB56-BC0AC8AE880E}" type="datetime1">
              <a:rPr lang="pt-BR" smtClean="0"/>
              <a:t>03/06/2014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37604-D79F-4DBA-9265-8512F010143A}" type="datetime1">
              <a:rPr lang="pt-BR" smtClean="0"/>
              <a:t>03/06/2014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46C0-AFA1-4717-81B8-37C42028419C}" type="datetime1">
              <a:rPr lang="pt-BR" smtClean="0"/>
              <a:t>03/06/2014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5852-7844-4F16-89C1-4584FC9F2584}" type="datetime1">
              <a:rPr lang="pt-BR" smtClean="0"/>
              <a:t>03/06/2014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043F-0B9B-459D-8410-31A00FCBF64B}" type="datetime1">
              <a:rPr lang="pt-BR" smtClean="0"/>
              <a:t>03/06/2014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60B12-3B6D-4176-AD81-33093BFFFAF1}" type="datetime1">
              <a:rPr lang="pt-BR" smtClean="0"/>
              <a:t>03/06/2014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DA6B-8212-4561-89CA-39844C722333}" type="datetime1">
              <a:rPr lang="pt-BR" smtClean="0"/>
              <a:t>03/06/2014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4B869-4C05-46B9-B221-B8227D5232B0}" type="datetime1">
              <a:rPr lang="pt-BR" smtClean="0"/>
              <a:t>03/06/2014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2913-E1CD-4ABE-861A-00488917BFCB}" type="datetime1">
              <a:rPr lang="pt-BR" smtClean="0"/>
              <a:t>03/06/2014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EFD54-CE7F-4AC7-A942-EB41E3BBFBAD}" type="datetime1">
              <a:rPr lang="pt-BR" smtClean="0"/>
              <a:t>03/06/2014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2D584-158A-4EBA-8653-9E9E2048CD17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3603" y="1785926"/>
            <a:ext cx="729007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Gerando </a:t>
            </a:r>
            <a:r>
              <a:rPr lang="pt-BR" sz="32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Instalação </a:t>
            </a:r>
            <a:r>
              <a:rPr lang="pt-BR" sz="32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com INSTALL4J</a:t>
            </a:r>
            <a:endParaRPr lang="pt-BR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1</a:t>
            </a:fld>
            <a:endParaRPr lang="pt-BR"/>
          </a:p>
        </p:txBody>
      </p:sp>
      <p:sp useBgFill="1">
        <p:nvSpPr>
          <p:cNvPr id="7" name="Retângulo 6"/>
          <p:cNvSpPr/>
          <p:nvPr/>
        </p:nvSpPr>
        <p:spPr>
          <a:xfrm>
            <a:off x="2571736" y="5786454"/>
            <a:ext cx="4289530" cy="400110"/>
          </a:xfrm>
          <a:prstGeom prst="rect">
            <a:avLst/>
          </a:prstGeom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extrusionClr>
                <a:schemeClr val="tx1"/>
              </a:extrusionClr>
            </a:sp3d>
          </a:bodyPr>
          <a:lstStyle/>
          <a:p>
            <a:pPr algn="ctr"/>
            <a:r>
              <a:rPr lang="pt-BR" sz="20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Prof. </a:t>
            </a:r>
            <a:r>
              <a:rPr lang="pt-BR" sz="2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Denílson Lima</a:t>
            </a:r>
            <a:r>
              <a:rPr lang="pt-BR" sz="20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- </a:t>
            </a:r>
            <a:r>
              <a:rPr lang="en-US" sz="20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Etec</a:t>
            </a:r>
            <a:r>
              <a:rPr lang="en-US" sz="2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en-US" sz="20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Jd</a:t>
            </a:r>
            <a:r>
              <a:rPr lang="en-US" sz="2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2">
                    <a:lumMod val="50000"/>
                  </a:schemeClr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. Angela</a:t>
            </a:r>
            <a:endParaRPr lang="pt-BR" sz="2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2">
                  <a:lumMod val="50000"/>
                </a:schemeClr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780928"/>
            <a:ext cx="2088232" cy="2242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10</a:t>
            </a:fld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6228184" y="2204864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 smtClean="0"/>
              <a:t>Selected</a:t>
            </a:r>
            <a:r>
              <a:rPr lang="pt-BR" sz="2400" b="1" dirty="0" smtClean="0"/>
              <a:t> </a:t>
            </a:r>
            <a:r>
              <a:rPr lang="pt-BR" sz="2400" b="1" dirty="0" err="1" smtClean="0"/>
              <a:t>directory</a:t>
            </a:r>
            <a:r>
              <a:rPr lang="pt-BR" sz="2400" b="1" dirty="0" smtClean="0"/>
              <a:t>: </a:t>
            </a:r>
          </a:p>
          <a:p>
            <a:endParaRPr lang="pt-BR" sz="2400" b="1" dirty="0" smtClean="0"/>
          </a:p>
          <a:p>
            <a:r>
              <a:rPr lang="pt-BR" sz="2400" dirty="0" smtClean="0"/>
              <a:t>Clique aqui.</a:t>
            </a:r>
            <a:endParaRPr lang="pt-BR" dirty="0" smtClean="0"/>
          </a:p>
        </p:txBody>
      </p:sp>
      <p:pic>
        <p:nvPicPr>
          <p:cNvPr id="8" name="Imagem 7"/>
          <p:cNvPicPr/>
          <p:nvPr/>
        </p:nvPicPr>
        <p:blipFill rotWithShape="1">
          <a:blip r:embed="rId2"/>
          <a:srcRect l="8322" t="2719" r="18638" b="4834"/>
          <a:stretch/>
        </p:blipFill>
        <p:spPr bwMode="auto">
          <a:xfrm>
            <a:off x="155574" y="1340768"/>
            <a:ext cx="5784577" cy="5040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5" name="Conector de seta reta 4"/>
          <p:cNvCxnSpPr/>
          <p:nvPr/>
        </p:nvCxnSpPr>
        <p:spPr>
          <a:xfrm flipV="1">
            <a:off x="5076056" y="3140968"/>
            <a:ext cx="1152128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4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11</a:t>
            </a:fld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6228184" y="2204864"/>
            <a:ext cx="2736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 smtClean="0"/>
              <a:t>Choose</a:t>
            </a:r>
            <a:r>
              <a:rPr lang="pt-BR" sz="2400" b="1" dirty="0" smtClean="0"/>
              <a:t> </a:t>
            </a:r>
            <a:r>
              <a:rPr lang="pt-BR" sz="2400" b="1" dirty="0" err="1" smtClean="0"/>
              <a:t>directory</a:t>
            </a:r>
            <a:r>
              <a:rPr lang="pt-BR" sz="2400" b="1" dirty="0" smtClean="0"/>
              <a:t>: </a:t>
            </a:r>
          </a:p>
          <a:p>
            <a:pPr algn="ctr"/>
            <a:endParaRPr lang="pt-BR" sz="2400" b="1" dirty="0" smtClean="0"/>
          </a:p>
          <a:p>
            <a:pPr algn="ctr"/>
            <a:r>
              <a:rPr lang="pt-BR" sz="2400" dirty="0" smtClean="0"/>
              <a:t>Selecione a pasta </a:t>
            </a:r>
            <a:r>
              <a:rPr lang="pt-BR" sz="2400" b="1" dirty="0" err="1" smtClean="0"/>
              <a:t>dist</a:t>
            </a:r>
            <a:r>
              <a:rPr lang="pt-BR" sz="2400" b="1" dirty="0" smtClean="0"/>
              <a:t> </a:t>
            </a:r>
            <a:r>
              <a:rPr lang="pt-BR" sz="2400" dirty="0" smtClean="0"/>
              <a:t>do seu arquivo.</a:t>
            </a:r>
            <a:endParaRPr lang="pt-BR" dirty="0" smtClean="0"/>
          </a:p>
        </p:txBody>
      </p:sp>
      <p:pic>
        <p:nvPicPr>
          <p:cNvPr id="7" name="Imagem 6"/>
          <p:cNvPicPr/>
          <p:nvPr/>
        </p:nvPicPr>
        <p:blipFill rotWithShape="1">
          <a:blip r:embed="rId2"/>
          <a:srcRect l="8493" t="2719" r="18638" b="5137"/>
          <a:stretch/>
        </p:blipFill>
        <p:spPr bwMode="auto">
          <a:xfrm>
            <a:off x="155575" y="1352465"/>
            <a:ext cx="6000601" cy="50288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2311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12</a:t>
            </a:fld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6228184" y="2204864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 smtClean="0"/>
              <a:t>Installation</a:t>
            </a:r>
            <a:r>
              <a:rPr lang="pt-BR" sz="2400" b="1" dirty="0" smtClean="0"/>
              <a:t> </a:t>
            </a:r>
            <a:r>
              <a:rPr lang="pt-BR" sz="2400" b="1" dirty="0" err="1" smtClean="0"/>
              <a:t>options</a:t>
            </a:r>
            <a:r>
              <a:rPr lang="pt-BR" sz="2400" b="1" dirty="0" smtClean="0"/>
              <a:t>: </a:t>
            </a:r>
          </a:p>
          <a:p>
            <a:endParaRPr lang="pt-BR" sz="2400" b="1" dirty="0" smtClean="0"/>
          </a:p>
          <a:p>
            <a:r>
              <a:rPr lang="pt-BR" sz="2400" dirty="0" smtClean="0"/>
              <a:t>Selecione </a:t>
            </a:r>
            <a:r>
              <a:rPr lang="pt-BR" sz="2400" dirty="0" err="1" smtClean="0"/>
              <a:t>Never</a:t>
            </a:r>
            <a:r>
              <a:rPr lang="pt-BR" sz="2400" dirty="0" smtClean="0"/>
              <a:t>.</a:t>
            </a:r>
            <a:endParaRPr lang="pt-BR" dirty="0" smtClean="0"/>
          </a:p>
        </p:txBody>
      </p:sp>
      <p:pic>
        <p:nvPicPr>
          <p:cNvPr id="6" name="Imagem 5"/>
          <p:cNvPicPr/>
          <p:nvPr/>
        </p:nvPicPr>
        <p:blipFill rotWithShape="1">
          <a:blip r:embed="rId2"/>
          <a:srcRect l="8323" t="2719" r="18468" b="5137"/>
          <a:stretch/>
        </p:blipFill>
        <p:spPr bwMode="auto">
          <a:xfrm>
            <a:off x="155575" y="1268760"/>
            <a:ext cx="5856585" cy="51845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9120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13</a:t>
            </a:fld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6228184" y="2204864"/>
            <a:ext cx="2736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 smtClean="0"/>
              <a:t>Uninstallation</a:t>
            </a:r>
            <a:r>
              <a:rPr lang="pt-BR" sz="2400" b="1" dirty="0" smtClean="0"/>
              <a:t> </a:t>
            </a:r>
            <a:r>
              <a:rPr lang="pt-BR" sz="2400" b="1" dirty="0" err="1" smtClean="0"/>
              <a:t>options</a:t>
            </a:r>
            <a:r>
              <a:rPr lang="pt-BR" sz="2400" b="1" dirty="0" smtClean="0"/>
              <a:t>: </a:t>
            </a:r>
          </a:p>
          <a:p>
            <a:pPr algn="ctr"/>
            <a:endParaRPr lang="pt-BR" sz="2400" b="1" dirty="0" smtClean="0"/>
          </a:p>
          <a:p>
            <a:pPr algn="ctr"/>
            <a:r>
              <a:rPr lang="pt-BR" sz="2400" dirty="0" smtClean="0"/>
              <a:t>Selecione </a:t>
            </a:r>
            <a:r>
              <a:rPr lang="pt-BR" sz="2400" dirty="0" err="1" smtClean="0"/>
              <a:t>Never</a:t>
            </a:r>
            <a:r>
              <a:rPr lang="pt-BR" sz="2400" dirty="0" smtClean="0"/>
              <a:t>.</a:t>
            </a:r>
            <a:endParaRPr lang="pt-BR" dirty="0" smtClean="0"/>
          </a:p>
        </p:txBody>
      </p:sp>
      <p:pic>
        <p:nvPicPr>
          <p:cNvPr id="7" name="Imagem 6"/>
          <p:cNvPicPr/>
          <p:nvPr/>
        </p:nvPicPr>
        <p:blipFill rotWithShape="1">
          <a:blip r:embed="rId2"/>
          <a:srcRect l="8833" t="2417" r="18468" b="5136"/>
          <a:stretch/>
        </p:blipFill>
        <p:spPr bwMode="auto">
          <a:xfrm>
            <a:off x="155575" y="1347702"/>
            <a:ext cx="6072609" cy="48176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3532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14</a:t>
            </a:fld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6228184" y="2204864"/>
            <a:ext cx="27363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 smtClean="0"/>
              <a:t>Excluded</a:t>
            </a:r>
            <a:r>
              <a:rPr lang="pt-BR" sz="2400" b="1" dirty="0" smtClean="0"/>
              <a:t> files </a:t>
            </a:r>
            <a:r>
              <a:rPr lang="pt-BR" sz="2400" b="1" dirty="0" err="1" smtClean="0"/>
              <a:t>and</a:t>
            </a:r>
            <a:r>
              <a:rPr lang="pt-BR" sz="2400" b="1" dirty="0" smtClean="0"/>
              <a:t> </a:t>
            </a:r>
            <a:r>
              <a:rPr lang="pt-BR" sz="2400" b="1" dirty="0" err="1" smtClean="0"/>
              <a:t>subdirectories</a:t>
            </a:r>
            <a:r>
              <a:rPr lang="pt-BR" sz="2400" b="1" dirty="0" smtClean="0"/>
              <a:t>: </a:t>
            </a:r>
          </a:p>
          <a:p>
            <a:pPr algn="ctr"/>
            <a:endParaRPr lang="pt-BR" sz="2400" b="1" dirty="0" smtClean="0"/>
          </a:p>
          <a:p>
            <a:pPr algn="ctr"/>
            <a:r>
              <a:rPr lang="pt-BR" sz="2400" dirty="0" smtClean="0"/>
              <a:t>Deixe todos os campos sem marcar.</a:t>
            </a:r>
            <a:endParaRPr lang="pt-BR" dirty="0" smtClean="0"/>
          </a:p>
        </p:txBody>
      </p:sp>
      <p:pic>
        <p:nvPicPr>
          <p:cNvPr id="6" name="Imagem 5"/>
          <p:cNvPicPr/>
          <p:nvPr/>
        </p:nvPicPr>
        <p:blipFill rotWithShape="1">
          <a:blip r:embed="rId2"/>
          <a:srcRect l="8153" t="2417" r="18468" b="4834"/>
          <a:stretch/>
        </p:blipFill>
        <p:spPr bwMode="auto">
          <a:xfrm>
            <a:off x="155575" y="1340768"/>
            <a:ext cx="5784577" cy="51125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495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15</a:t>
            </a:fld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331640" y="5042793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Nas duas próximas telas não alterar nada: </a:t>
            </a:r>
          </a:p>
        </p:txBody>
      </p:sp>
      <p:pic>
        <p:nvPicPr>
          <p:cNvPr id="7" name="Imagem 6"/>
          <p:cNvPicPr/>
          <p:nvPr/>
        </p:nvPicPr>
        <p:blipFill rotWithShape="1">
          <a:blip r:embed="rId2"/>
          <a:srcRect l="8153" t="3021" r="18638" b="4532"/>
          <a:stretch/>
        </p:blipFill>
        <p:spPr bwMode="auto">
          <a:xfrm>
            <a:off x="166872" y="1291551"/>
            <a:ext cx="4398808" cy="3145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/>
          <p:cNvPicPr/>
          <p:nvPr/>
        </p:nvPicPr>
        <p:blipFill rotWithShape="1">
          <a:blip r:embed="rId3"/>
          <a:srcRect l="8322" t="2719" r="18638" b="4834"/>
          <a:stretch/>
        </p:blipFill>
        <p:spPr bwMode="auto">
          <a:xfrm>
            <a:off x="4716016" y="1291550"/>
            <a:ext cx="4252517" cy="31455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2524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16</a:t>
            </a:fld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6012160" y="1412776"/>
            <a:ext cx="29523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/>
              <a:t>Definition</a:t>
            </a:r>
            <a:r>
              <a:rPr lang="pt-BR" sz="2800" b="1" dirty="0"/>
              <a:t> </a:t>
            </a:r>
            <a:r>
              <a:rPr lang="pt-BR" sz="2800" b="1" dirty="0" err="1"/>
              <a:t>of</a:t>
            </a:r>
            <a:r>
              <a:rPr lang="pt-BR" sz="2800" b="1" dirty="0"/>
              <a:t> in </a:t>
            </a:r>
            <a:r>
              <a:rPr lang="pt-BR" sz="2800" b="1" dirty="0" err="1"/>
              <a:t>distribution</a:t>
            </a:r>
            <a:r>
              <a:rPr lang="pt-BR" sz="2800" b="1" dirty="0"/>
              <a:t> </a:t>
            </a:r>
            <a:r>
              <a:rPr lang="pt-BR" sz="2800" b="1" dirty="0" err="1"/>
              <a:t>tree</a:t>
            </a:r>
            <a:r>
              <a:rPr lang="pt-BR" sz="2800" b="1" dirty="0"/>
              <a:t>.</a:t>
            </a:r>
          </a:p>
          <a:p>
            <a:pPr algn="ctr"/>
            <a:endParaRPr lang="pt-BR" sz="2800" b="1" dirty="0"/>
          </a:p>
          <a:p>
            <a:pPr algn="ctr"/>
            <a:r>
              <a:rPr lang="pt-BR" sz="2800" dirty="0"/>
              <a:t>Clique em </a:t>
            </a:r>
            <a:r>
              <a:rPr lang="pt-BR" sz="2800" dirty="0" err="1"/>
              <a:t>next</a:t>
            </a:r>
            <a:r>
              <a:rPr lang="pt-BR" sz="2800" dirty="0" smtClean="0"/>
              <a:t>.</a:t>
            </a:r>
            <a:endParaRPr lang="pt-BR" sz="2800" dirty="0"/>
          </a:p>
        </p:txBody>
      </p:sp>
      <p:pic>
        <p:nvPicPr>
          <p:cNvPr id="10" name="Imagem 9"/>
          <p:cNvPicPr/>
          <p:nvPr/>
        </p:nvPicPr>
        <p:blipFill rotWithShape="1">
          <a:blip r:embed="rId2"/>
          <a:srcRect l="8153" t="2417" r="18807" b="4834"/>
          <a:stretch/>
        </p:blipFill>
        <p:spPr bwMode="auto">
          <a:xfrm>
            <a:off x="128757" y="1268760"/>
            <a:ext cx="5739387" cy="49685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" name="Conector de seta reta 3"/>
          <p:cNvCxnSpPr/>
          <p:nvPr/>
        </p:nvCxnSpPr>
        <p:spPr>
          <a:xfrm>
            <a:off x="5724128" y="2060848"/>
            <a:ext cx="432048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03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17</a:t>
            </a:fld>
            <a:endParaRPr lang="pt-BR"/>
          </a:p>
        </p:txBody>
      </p:sp>
      <p:pic>
        <p:nvPicPr>
          <p:cNvPr id="7" name="Imagem 6"/>
          <p:cNvPicPr/>
          <p:nvPr/>
        </p:nvPicPr>
        <p:blipFill rotWithShape="1">
          <a:blip r:embed="rId2"/>
          <a:srcRect l="7983" t="2719" r="18638" b="5439"/>
          <a:stretch/>
        </p:blipFill>
        <p:spPr bwMode="auto">
          <a:xfrm>
            <a:off x="139876" y="1196752"/>
            <a:ext cx="4648148" cy="33843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m 10"/>
          <p:cNvPicPr/>
          <p:nvPr/>
        </p:nvPicPr>
        <p:blipFill rotWithShape="1">
          <a:blip r:embed="rId3"/>
          <a:srcRect l="8153" t="2417" r="18638" b="5136"/>
          <a:stretch/>
        </p:blipFill>
        <p:spPr bwMode="auto">
          <a:xfrm>
            <a:off x="4932040" y="1234430"/>
            <a:ext cx="4105275" cy="3346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1331640" y="5042793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Nas duas próximas telas não alterar nada: </a:t>
            </a:r>
          </a:p>
        </p:txBody>
      </p:sp>
    </p:spTree>
    <p:extLst>
      <p:ext uri="{BB962C8B-B14F-4D97-AF65-F5344CB8AC3E}">
        <p14:creationId xmlns:p14="http://schemas.microsoft.com/office/powerpoint/2010/main" val="231547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18</a:t>
            </a:fld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300192" y="1423968"/>
            <a:ext cx="266429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 smtClean="0"/>
              <a:t>Instalation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Components</a:t>
            </a:r>
            <a:r>
              <a:rPr lang="pt-BR" sz="2800" b="1" dirty="0" smtClean="0"/>
              <a:t>:</a:t>
            </a:r>
          </a:p>
          <a:p>
            <a:pPr algn="ctr"/>
            <a:endParaRPr lang="pt-BR" sz="2800" b="1" dirty="0"/>
          </a:p>
          <a:p>
            <a:pPr algn="ctr"/>
            <a:r>
              <a:rPr lang="pt-BR" sz="2800" dirty="0" smtClean="0"/>
              <a:t>Clique no sinal de mais e marque </a:t>
            </a:r>
            <a:r>
              <a:rPr lang="pt-BR" sz="2800" dirty="0" err="1" smtClean="0"/>
              <a:t>All</a:t>
            </a:r>
            <a:r>
              <a:rPr lang="pt-BR" sz="2800" dirty="0" smtClean="0"/>
              <a:t> files in </a:t>
            </a:r>
            <a:r>
              <a:rPr lang="pt-BR" sz="2800" dirty="0" err="1" smtClean="0"/>
              <a:t>the</a:t>
            </a:r>
            <a:r>
              <a:rPr lang="pt-BR" sz="2800" dirty="0" smtClean="0"/>
              <a:t> </a:t>
            </a:r>
            <a:r>
              <a:rPr lang="pt-BR" sz="2800" dirty="0" err="1" smtClean="0"/>
              <a:t>distribution</a:t>
            </a:r>
            <a:r>
              <a:rPr lang="pt-BR" sz="2800" dirty="0" smtClean="0"/>
              <a:t> </a:t>
            </a:r>
            <a:r>
              <a:rPr lang="pt-BR" sz="2800" dirty="0" err="1" smtClean="0"/>
              <a:t>tree</a:t>
            </a:r>
            <a:r>
              <a:rPr lang="pt-BR" sz="2800" b="1" dirty="0" smtClean="0"/>
              <a:t> </a:t>
            </a:r>
          </a:p>
        </p:txBody>
      </p:sp>
      <p:pic>
        <p:nvPicPr>
          <p:cNvPr id="8" name="Imagem 7"/>
          <p:cNvPicPr/>
          <p:nvPr/>
        </p:nvPicPr>
        <p:blipFill rotWithShape="1">
          <a:blip r:embed="rId2"/>
          <a:srcRect l="7983" t="2719" r="18638" b="5439"/>
          <a:stretch/>
        </p:blipFill>
        <p:spPr bwMode="auto">
          <a:xfrm>
            <a:off x="155574" y="1340768"/>
            <a:ext cx="6072609" cy="51125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" name="Conector de seta reta 2"/>
          <p:cNvCxnSpPr/>
          <p:nvPr/>
        </p:nvCxnSpPr>
        <p:spPr>
          <a:xfrm>
            <a:off x="3032125" y="2996952"/>
            <a:ext cx="341208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>
            <a:off x="4139952" y="3193683"/>
            <a:ext cx="2304256" cy="5953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56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19</a:t>
            </a:fld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300192" y="1423968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Configure </a:t>
            </a:r>
            <a:r>
              <a:rPr lang="pt-BR" sz="2800" b="1" dirty="0" err="1" smtClean="0"/>
              <a:t>application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launchers</a:t>
            </a:r>
            <a:r>
              <a:rPr lang="pt-BR" sz="2800" b="1" dirty="0" smtClean="0"/>
              <a:t>:</a:t>
            </a:r>
          </a:p>
          <a:p>
            <a:pPr algn="ctr"/>
            <a:endParaRPr lang="pt-BR" sz="2800" b="1" dirty="0"/>
          </a:p>
          <a:p>
            <a:pPr algn="ctr"/>
            <a:r>
              <a:rPr lang="pt-BR" sz="2800" dirty="0" smtClean="0"/>
              <a:t>Clique em New </a:t>
            </a:r>
            <a:r>
              <a:rPr lang="pt-BR" sz="2800" dirty="0" err="1" smtClean="0"/>
              <a:t>launcher</a:t>
            </a:r>
            <a:r>
              <a:rPr lang="pt-BR" sz="2800" dirty="0" smtClean="0"/>
              <a:t>.</a:t>
            </a:r>
            <a:endParaRPr lang="pt-BR" sz="2800" b="1" dirty="0" smtClean="0"/>
          </a:p>
        </p:txBody>
      </p:sp>
      <p:pic>
        <p:nvPicPr>
          <p:cNvPr id="10" name="Imagem 9"/>
          <p:cNvPicPr/>
          <p:nvPr/>
        </p:nvPicPr>
        <p:blipFill rotWithShape="1">
          <a:blip r:embed="rId2"/>
          <a:srcRect l="8323" t="2719" r="18468" b="4834"/>
          <a:stretch/>
        </p:blipFill>
        <p:spPr bwMode="auto">
          <a:xfrm>
            <a:off x="133693" y="1268760"/>
            <a:ext cx="6166499" cy="51125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856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2</a:t>
            </a:fld>
            <a:endParaRPr lang="pt-BR"/>
          </a:p>
        </p:txBody>
      </p:sp>
      <p:pic>
        <p:nvPicPr>
          <p:cNvPr id="10" name="Imagem 9"/>
          <p:cNvPicPr/>
          <p:nvPr/>
        </p:nvPicPr>
        <p:blipFill rotWithShape="1">
          <a:blip r:embed="rId2"/>
          <a:srcRect l="13404" r="13228" b="5579"/>
          <a:stretch/>
        </p:blipFill>
        <p:spPr bwMode="auto">
          <a:xfrm>
            <a:off x="161402" y="1268760"/>
            <a:ext cx="5850758" cy="50167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6228184" y="1268760"/>
            <a:ext cx="27363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 smtClean="0"/>
              <a:t>Full</a:t>
            </a:r>
            <a:r>
              <a:rPr lang="pt-BR" sz="2400" b="1" dirty="0" smtClean="0"/>
              <a:t> </a:t>
            </a:r>
            <a:r>
              <a:rPr lang="pt-BR" sz="2400" b="1" dirty="0" err="1" smtClean="0"/>
              <a:t>Name</a:t>
            </a:r>
            <a:r>
              <a:rPr lang="pt-BR" sz="2400" b="1" dirty="0" smtClean="0"/>
              <a:t>: </a:t>
            </a:r>
            <a:r>
              <a:rPr lang="pt-BR" sz="2400" dirty="0" smtClean="0"/>
              <a:t>nome completo do seu programa.</a:t>
            </a:r>
          </a:p>
          <a:p>
            <a:endParaRPr lang="pt-BR" dirty="0" smtClean="0"/>
          </a:p>
          <a:p>
            <a:r>
              <a:rPr lang="pt-BR" sz="2400" b="1" dirty="0" smtClean="0"/>
              <a:t>Short </a:t>
            </a:r>
            <a:r>
              <a:rPr lang="pt-BR" sz="2400" b="1" dirty="0" err="1" smtClean="0"/>
              <a:t>Name</a:t>
            </a:r>
            <a:r>
              <a:rPr lang="pt-BR" sz="2400" b="1" dirty="0" smtClean="0"/>
              <a:t>: </a:t>
            </a:r>
            <a:r>
              <a:rPr lang="pt-BR" sz="2400" dirty="0" smtClean="0"/>
              <a:t>nome curto do programa.</a:t>
            </a:r>
          </a:p>
          <a:p>
            <a:endParaRPr lang="pt-BR" sz="1600" dirty="0" smtClean="0"/>
          </a:p>
          <a:p>
            <a:r>
              <a:rPr lang="pt-BR" sz="2400" b="1" dirty="0" err="1" smtClean="0"/>
              <a:t>Version</a:t>
            </a:r>
            <a:r>
              <a:rPr lang="pt-BR" sz="2400" b="1" dirty="0" smtClean="0"/>
              <a:t>: </a:t>
            </a:r>
            <a:r>
              <a:rPr lang="pt-BR" sz="2400" dirty="0" smtClean="0"/>
              <a:t>versão do seu programa, primeira versão 1.0.</a:t>
            </a:r>
          </a:p>
          <a:p>
            <a:endParaRPr lang="pt-BR" sz="2000" dirty="0" smtClean="0"/>
          </a:p>
          <a:p>
            <a:r>
              <a:rPr lang="pt-BR" sz="2400" dirty="0" smtClean="0"/>
              <a:t>Os outros 2 campos não precisa ser preenchidos.</a:t>
            </a:r>
            <a:endParaRPr lang="pt-BR" sz="2400" dirty="0"/>
          </a:p>
        </p:txBody>
      </p:sp>
      <p:cxnSp>
        <p:nvCxnSpPr>
          <p:cNvPr id="5" name="Conector de seta reta 4"/>
          <p:cNvCxnSpPr/>
          <p:nvPr/>
        </p:nvCxnSpPr>
        <p:spPr>
          <a:xfrm flipV="1">
            <a:off x="3032125" y="1556792"/>
            <a:ext cx="3196059" cy="1296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V="1">
            <a:off x="2051720" y="2852936"/>
            <a:ext cx="4176464" cy="1732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endCxn id="3" idx="1"/>
          </p:cNvCxnSpPr>
          <p:nvPr/>
        </p:nvCxnSpPr>
        <p:spPr>
          <a:xfrm>
            <a:off x="2204120" y="3178548"/>
            <a:ext cx="4024064" cy="5985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20</a:t>
            </a:fld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300192" y="1423968"/>
            <a:ext cx="26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 smtClean="0"/>
              <a:t>Select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launcher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type</a:t>
            </a:r>
            <a:r>
              <a:rPr lang="pt-BR" sz="2800" b="1" dirty="0" smtClean="0"/>
              <a:t>:</a:t>
            </a:r>
          </a:p>
          <a:p>
            <a:pPr algn="ctr"/>
            <a:endParaRPr lang="pt-BR" sz="2800" b="1" dirty="0"/>
          </a:p>
          <a:p>
            <a:pPr algn="ctr"/>
            <a:r>
              <a:rPr lang="pt-BR" sz="2800" dirty="0" smtClean="0"/>
              <a:t>Selecione </a:t>
            </a:r>
            <a:r>
              <a:rPr lang="pt-BR" sz="2800" dirty="0" err="1" smtClean="0"/>
              <a:t>Generated</a:t>
            </a:r>
            <a:r>
              <a:rPr lang="pt-BR" sz="2800" dirty="0" smtClean="0"/>
              <a:t> </a:t>
            </a:r>
            <a:r>
              <a:rPr lang="pt-BR" sz="2800" dirty="0" err="1" smtClean="0"/>
              <a:t>launcher</a:t>
            </a:r>
            <a:r>
              <a:rPr lang="pt-BR" sz="2800" dirty="0" smtClean="0"/>
              <a:t>.</a:t>
            </a:r>
            <a:endParaRPr lang="pt-BR" sz="2800" b="1" dirty="0" smtClean="0"/>
          </a:p>
        </p:txBody>
      </p:sp>
      <p:pic>
        <p:nvPicPr>
          <p:cNvPr id="6" name="Imagem 5"/>
          <p:cNvPicPr/>
          <p:nvPr/>
        </p:nvPicPr>
        <p:blipFill rotWithShape="1">
          <a:blip r:embed="rId2"/>
          <a:srcRect l="8322" t="2719" r="18638" b="5439"/>
          <a:stretch/>
        </p:blipFill>
        <p:spPr bwMode="auto">
          <a:xfrm>
            <a:off x="155574" y="1314996"/>
            <a:ext cx="6144617" cy="49943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7285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21</a:t>
            </a:fld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300192" y="1423968"/>
            <a:ext cx="26642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Configure </a:t>
            </a:r>
            <a:r>
              <a:rPr lang="pt-BR" sz="2800" b="1" dirty="0" err="1" smtClean="0"/>
              <a:t>executable</a:t>
            </a:r>
            <a:r>
              <a:rPr lang="pt-BR" sz="2800" b="1" dirty="0" smtClean="0"/>
              <a:t>:</a:t>
            </a:r>
          </a:p>
          <a:p>
            <a:pPr algn="ctr"/>
            <a:endParaRPr lang="pt-BR" sz="2800" b="1" dirty="0"/>
          </a:p>
          <a:p>
            <a:pPr algn="ctr"/>
            <a:r>
              <a:rPr lang="pt-BR" sz="2800" dirty="0" smtClean="0"/>
              <a:t>Nome do executável.</a:t>
            </a:r>
          </a:p>
          <a:p>
            <a:pPr algn="ctr"/>
            <a:endParaRPr lang="pt-BR" sz="2800" b="1" dirty="0"/>
          </a:p>
          <a:p>
            <a:pPr algn="ctr"/>
            <a:r>
              <a:rPr lang="pt-BR" sz="2800" dirty="0" smtClean="0"/>
              <a:t>Clique aqui</a:t>
            </a:r>
          </a:p>
        </p:txBody>
      </p:sp>
      <p:pic>
        <p:nvPicPr>
          <p:cNvPr id="7" name="Imagem 6"/>
          <p:cNvPicPr/>
          <p:nvPr/>
        </p:nvPicPr>
        <p:blipFill rotWithShape="1">
          <a:blip r:embed="rId2"/>
          <a:srcRect l="7983" t="2417" r="18468" b="5439"/>
          <a:stretch/>
        </p:blipFill>
        <p:spPr bwMode="auto">
          <a:xfrm>
            <a:off x="143147" y="1213702"/>
            <a:ext cx="6157045" cy="51676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" name="Conector de seta reta 2"/>
          <p:cNvCxnSpPr/>
          <p:nvPr/>
        </p:nvCxnSpPr>
        <p:spPr>
          <a:xfrm flipV="1">
            <a:off x="4427984" y="2978239"/>
            <a:ext cx="2448272" cy="4507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>
            <a:off x="5148064" y="3501008"/>
            <a:ext cx="1728192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87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22</a:t>
            </a:fld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444208" y="1423968"/>
            <a:ext cx="25202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Configure </a:t>
            </a:r>
            <a:r>
              <a:rPr lang="pt-BR" sz="2800" b="1" dirty="0" err="1" smtClean="0"/>
              <a:t>executable</a:t>
            </a:r>
            <a:r>
              <a:rPr lang="pt-BR" sz="2800" b="1" dirty="0" smtClean="0"/>
              <a:t>:</a:t>
            </a:r>
          </a:p>
          <a:p>
            <a:pPr algn="ctr"/>
            <a:endParaRPr lang="pt-BR" sz="2800" b="1" dirty="0"/>
          </a:p>
          <a:p>
            <a:pPr algn="ctr"/>
            <a:r>
              <a:rPr lang="pt-BR" sz="2800" dirty="0" smtClean="0"/>
              <a:t>Selecione </a:t>
            </a:r>
            <a:r>
              <a:rPr lang="pt-BR" sz="2800" dirty="0" err="1" smtClean="0"/>
              <a:t>Installation</a:t>
            </a:r>
            <a:r>
              <a:rPr lang="pt-BR" sz="2800" dirty="0" smtClean="0"/>
              <a:t> </a:t>
            </a:r>
            <a:r>
              <a:rPr lang="pt-BR" sz="2800" dirty="0" err="1" smtClean="0"/>
              <a:t>directory</a:t>
            </a:r>
            <a:r>
              <a:rPr lang="pt-BR" sz="2800" dirty="0"/>
              <a:t> </a:t>
            </a:r>
            <a:r>
              <a:rPr lang="pt-BR" sz="2800" dirty="0" smtClean="0"/>
              <a:t>e clique em OK.</a:t>
            </a:r>
          </a:p>
        </p:txBody>
      </p:sp>
      <p:pic>
        <p:nvPicPr>
          <p:cNvPr id="8" name="Imagem 7"/>
          <p:cNvPicPr/>
          <p:nvPr/>
        </p:nvPicPr>
        <p:blipFill rotWithShape="1">
          <a:blip r:embed="rId2"/>
          <a:srcRect l="8153" t="3021" r="18638" b="5438"/>
          <a:stretch/>
        </p:blipFill>
        <p:spPr bwMode="auto">
          <a:xfrm>
            <a:off x="155575" y="1281869"/>
            <a:ext cx="6432649" cy="50863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8856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23</a:t>
            </a:fld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444208" y="1423968"/>
            <a:ext cx="25202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Define </a:t>
            </a:r>
            <a:r>
              <a:rPr lang="pt-BR" sz="2800" b="1" dirty="0" err="1" smtClean="0"/>
              <a:t>launcher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icon</a:t>
            </a:r>
            <a:r>
              <a:rPr lang="pt-BR" sz="2800" b="1" dirty="0" smtClean="0"/>
              <a:t>:</a:t>
            </a:r>
          </a:p>
          <a:p>
            <a:pPr algn="ctr"/>
            <a:endParaRPr lang="pt-BR" sz="2800" b="1" dirty="0"/>
          </a:p>
          <a:p>
            <a:pPr algn="ctr"/>
            <a:r>
              <a:rPr lang="pt-BR" sz="2800" dirty="0" smtClean="0"/>
              <a:t>Marque o quadrado se for inserir um ícone.</a:t>
            </a:r>
          </a:p>
          <a:p>
            <a:pPr algn="ctr"/>
            <a:endParaRPr lang="pt-BR" sz="2800" dirty="0"/>
          </a:p>
          <a:p>
            <a:pPr algn="ctr"/>
            <a:r>
              <a:rPr lang="pt-BR" sz="2800" dirty="0" smtClean="0"/>
              <a:t>Selecione o ícone para o programa.</a:t>
            </a:r>
          </a:p>
        </p:txBody>
      </p:sp>
      <p:pic>
        <p:nvPicPr>
          <p:cNvPr id="6" name="Imagem 5"/>
          <p:cNvPicPr/>
          <p:nvPr/>
        </p:nvPicPr>
        <p:blipFill rotWithShape="1">
          <a:blip r:embed="rId2"/>
          <a:srcRect l="7983" t="2719" r="18468" b="5439"/>
          <a:stretch/>
        </p:blipFill>
        <p:spPr bwMode="auto">
          <a:xfrm>
            <a:off x="155575" y="1268760"/>
            <a:ext cx="6432649" cy="5040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" name="Conector de seta reta 2"/>
          <p:cNvCxnSpPr/>
          <p:nvPr/>
        </p:nvCxnSpPr>
        <p:spPr>
          <a:xfrm>
            <a:off x="5364088" y="2852347"/>
            <a:ext cx="1440160" cy="2304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5364088" y="3005429"/>
            <a:ext cx="1440160" cy="26558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3371899" y="2564904"/>
            <a:ext cx="3432349" cy="440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83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24</a:t>
            </a:fld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444208" y="1423968"/>
            <a:ext cx="25202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Configure Java </a:t>
            </a:r>
            <a:r>
              <a:rPr lang="pt-BR" sz="2800" b="1" dirty="0" err="1" smtClean="0"/>
              <a:t>Invocation</a:t>
            </a:r>
            <a:r>
              <a:rPr lang="pt-BR" sz="2800" b="1" dirty="0" smtClean="0"/>
              <a:t>:</a:t>
            </a:r>
          </a:p>
          <a:p>
            <a:pPr algn="ctr"/>
            <a:endParaRPr lang="pt-BR" sz="2800" b="1" dirty="0"/>
          </a:p>
          <a:p>
            <a:pPr algn="ctr"/>
            <a:r>
              <a:rPr lang="pt-BR" sz="2800" dirty="0" smtClean="0"/>
              <a:t>Selecione o sinal de +.</a:t>
            </a:r>
          </a:p>
        </p:txBody>
      </p:sp>
      <p:pic>
        <p:nvPicPr>
          <p:cNvPr id="8" name="Imagem 7"/>
          <p:cNvPicPr/>
          <p:nvPr/>
        </p:nvPicPr>
        <p:blipFill rotWithShape="1">
          <a:blip r:embed="rId2"/>
          <a:srcRect l="7983" t="2417" r="18468" b="5136"/>
          <a:stretch/>
        </p:blipFill>
        <p:spPr bwMode="auto">
          <a:xfrm>
            <a:off x="155574" y="1305470"/>
            <a:ext cx="6288633" cy="50758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" name="Conector de seta reta 3"/>
          <p:cNvCxnSpPr/>
          <p:nvPr/>
        </p:nvCxnSpPr>
        <p:spPr>
          <a:xfrm flipV="1">
            <a:off x="5364088" y="3140968"/>
            <a:ext cx="1368152" cy="5297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79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25</a:t>
            </a:fld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444208" y="1423968"/>
            <a:ext cx="25202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Define </a:t>
            </a:r>
            <a:r>
              <a:rPr lang="pt-BR" sz="2800" b="1" dirty="0" err="1" smtClean="0"/>
              <a:t>class</a:t>
            </a:r>
            <a:r>
              <a:rPr lang="pt-BR" sz="2800" b="1" dirty="0" smtClean="0"/>
              <a:t> path </a:t>
            </a:r>
            <a:r>
              <a:rPr lang="pt-BR" sz="2800" b="1" dirty="0" err="1" smtClean="0"/>
              <a:t>entry</a:t>
            </a:r>
            <a:r>
              <a:rPr lang="pt-BR" sz="2800" b="1" dirty="0" smtClean="0"/>
              <a:t>:</a:t>
            </a:r>
          </a:p>
          <a:p>
            <a:pPr algn="ctr"/>
            <a:endParaRPr lang="pt-BR" sz="2800" b="1" dirty="0"/>
          </a:p>
          <a:p>
            <a:pPr algn="ctr"/>
            <a:r>
              <a:rPr lang="pt-BR" sz="2800" dirty="0" smtClean="0"/>
              <a:t>Marque </a:t>
            </a:r>
            <a:r>
              <a:rPr lang="pt-BR" sz="2800" dirty="0" err="1" smtClean="0"/>
              <a:t>Archive</a:t>
            </a:r>
            <a:r>
              <a:rPr lang="pt-BR" sz="2800" dirty="0" smtClean="0"/>
              <a:t> e clique aqui.</a:t>
            </a:r>
          </a:p>
        </p:txBody>
      </p:sp>
      <p:pic>
        <p:nvPicPr>
          <p:cNvPr id="7" name="Imagem 6"/>
          <p:cNvPicPr/>
          <p:nvPr/>
        </p:nvPicPr>
        <p:blipFill rotWithShape="1">
          <a:blip r:embed="rId2"/>
          <a:srcRect l="8153" t="3021" r="18638" b="5438"/>
          <a:stretch/>
        </p:blipFill>
        <p:spPr bwMode="auto">
          <a:xfrm>
            <a:off x="155575" y="1268760"/>
            <a:ext cx="6288633" cy="51125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" name="Conector de seta reta 2"/>
          <p:cNvCxnSpPr/>
          <p:nvPr/>
        </p:nvCxnSpPr>
        <p:spPr>
          <a:xfrm flipV="1">
            <a:off x="3491880" y="3068960"/>
            <a:ext cx="2952328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V="1">
            <a:off x="4572000" y="3429000"/>
            <a:ext cx="2088232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1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26</a:t>
            </a:fld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444208" y="1423968"/>
            <a:ext cx="25202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 smtClean="0"/>
              <a:t>Choose</a:t>
            </a:r>
            <a:r>
              <a:rPr lang="pt-BR" sz="2800" b="1" dirty="0" smtClean="0"/>
              <a:t> a file – Java </a:t>
            </a:r>
            <a:r>
              <a:rPr lang="pt-BR" sz="2800" b="1" dirty="0" err="1" smtClean="0"/>
              <a:t>archives</a:t>
            </a:r>
            <a:r>
              <a:rPr lang="pt-BR" sz="2800" b="1" dirty="0" smtClean="0"/>
              <a:t>(*.</a:t>
            </a:r>
            <a:r>
              <a:rPr lang="pt-BR" sz="2800" b="1" dirty="0" err="1" smtClean="0"/>
              <a:t>jar</a:t>
            </a:r>
            <a:r>
              <a:rPr lang="pt-BR" sz="2800" b="1" dirty="0" smtClean="0"/>
              <a:t>, *.zip)</a:t>
            </a:r>
          </a:p>
          <a:p>
            <a:pPr algn="ctr"/>
            <a:endParaRPr lang="pt-BR" sz="2800" b="1" dirty="0"/>
          </a:p>
          <a:p>
            <a:pPr algn="ctr"/>
            <a:r>
              <a:rPr lang="pt-BR" sz="2800" dirty="0" smtClean="0"/>
              <a:t>Selecione a classe .</a:t>
            </a:r>
            <a:r>
              <a:rPr lang="pt-BR" sz="2800" dirty="0" err="1" smtClean="0"/>
              <a:t>jar</a:t>
            </a:r>
            <a:r>
              <a:rPr lang="pt-BR" sz="2800" dirty="0" smtClean="0"/>
              <a:t> e clique em OK.</a:t>
            </a:r>
          </a:p>
        </p:txBody>
      </p:sp>
      <p:pic>
        <p:nvPicPr>
          <p:cNvPr id="8" name="Imagem 7"/>
          <p:cNvPicPr/>
          <p:nvPr/>
        </p:nvPicPr>
        <p:blipFill rotWithShape="1">
          <a:blip r:embed="rId2"/>
          <a:srcRect l="8153" t="2719" r="18468" b="5439"/>
          <a:stretch/>
        </p:blipFill>
        <p:spPr bwMode="auto">
          <a:xfrm>
            <a:off x="155573" y="1268434"/>
            <a:ext cx="6288633" cy="50408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" name="Conector de seta reta 3"/>
          <p:cNvCxnSpPr/>
          <p:nvPr/>
        </p:nvCxnSpPr>
        <p:spPr>
          <a:xfrm>
            <a:off x="2915816" y="3068960"/>
            <a:ext cx="3816424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87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27</a:t>
            </a:fld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444208" y="1423968"/>
            <a:ext cx="25202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Define </a:t>
            </a:r>
            <a:r>
              <a:rPr lang="pt-BR" sz="2800" b="1" dirty="0" err="1" smtClean="0"/>
              <a:t>class</a:t>
            </a:r>
            <a:r>
              <a:rPr lang="pt-BR" sz="2800" b="1" dirty="0" smtClean="0"/>
              <a:t> path </a:t>
            </a:r>
            <a:r>
              <a:rPr lang="pt-BR" sz="2800" b="1" dirty="0" err="1" smtClean="0"/>
              <a:t>entry</a:t>
            </a:r>
            <a:endParaRPr lang="pt-BR" sz="2800" b="1" dirty="0" smtClean="0"/>
          </a:p>
          <a:p>
            <a:pPr algn="ctr"/>
            <a:endParaRPr lang="pt-BR" sz="2800" b="1" dirty="0"/>
          </a:p>
          <a:p>
            <a:pPr algn="ctr"/>
            <a:r>
              <a:rPr lang="pt-BR" sz="2800" dirty="0" smtClean="0"/>
              <a:t>Clique em OK.</a:t>
            </a:r>
          </a:p>
        </p:txBody>
      </p:sp>
      <p:pic>
        <p:nvPicPr>
          <p:cNvPr id="7" name="Imagem 6"/>
          <p:cNvPicPr/>
          <p:nvPr/>
        </p:nvPicPr>
        <p:blipFill rotWithShape="1">
          <a:blip r:embed="rId2"/>
          <a:srcRect l="8322" t="3323" r="18638" b="5740"/>
          <a:stretch/>
        </p:blipFill>
        <p:spPr bwMode="auto">
          <a:xfrm>
            <a:off x="155574" y="1268760"/>
            <a:ext cx="6432649" cy="51125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9934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28</a:t>
            </a:fld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444208" y="1423968"/>
            <a:ext cx="25202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Configure Java </a:t>
            </a:r>
            <a:r>
              <a:rPr lang="pt-BR" sz="2800" b="1" dirty="0" err="1" smtClean="0"/>
              <a:t>Invocation</a:t>
            </a:r>
            <a:r>
              <a:rPr lang="pt-BR" sz="2800" b="1" dirty="0" smtClean="0"/>
              <a:t>:</a:t>
            </a:r>
          </a:p>
          <a:p>
            <a:pPr algn="ctr"/>
            <a:endParaRPr lang="pt-BR" sz="2800" b="1" dirty="0"/>
          </a:p>
          <a:p>
            <a:pPr algn="ctr"/>
            <a:r>
              <a:rPr lang="pt-BR" sz="2800" dirty="0" smtClean="0"/>
              <a:t>Selecione aqui.</a:t>
            </a:r>
          </a:p>
        </p:txBody>
      </p:sp>
      <p:pic>
        <p:nvPicPr>
          <p:cNvPr id="6" name="Imagem 5"/>
          <p:cNvPicPr/>
          <p:nvPr/>
        </p:nvPicPr>
        <p:blipFill rotWithShape="1">
          <a:blip r:embed="rId2"/>
          <a:srcRect l="8663" t="3021" r="18468" b="5740"/>
          <a:stretch/>
        </p:blipFill>
        <p:spPr bwMode="auto">
          <a:xfrm>
            <a:off x="155575" y="1345212"/>
            <a:ext cx="6432649" cy="49641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" name="Conector de seta reta 2"/>
          <p:cNvCxnSpPr/>
          <p:nvPr/>
        </p:nvCxnSpPr>
        <p:spPr>
          <a:xfrm>
            <a:off x="5292080" y="2780928"/>
            <a:ext cx="151216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65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29</a:t>
            </a:fld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444208" y="1423968"/>
            <a:ext cx="25202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 smtClean="0"/>
              <a:t>Select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Main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Class</a:t>
            </a:r>
            <a:r>
              <a:rPr lang="pt-BR" sz="2800" b="1" dirty="0" smtClean="0"/>
              <a:t>:</a:t>
            </a:r>
          </a:p>
          <a:p>
            <a:pPr algn="ctr"/>
            <a:endParaRPr lang="pt-BR" sz="2800" b="1" dirty="0"/>
          </a:p>
          <a:p>
            <a:pPr algn="ctr"/>
            <a:r>
              <a:rPr lang="pt-BR" sz="2800" dirty="0" smtClean="0"/>
              <a:t>Selecione a Classe </a:t>
            </a:r>
            <a:r>
              <a:rPr lang="pt-BR" sz="2800" dirty="0" err="1" smtClean="0"/>
              <a:t>Main</a:t>
            </a:r>
            <a:r>
              <a:rPr lang="pt-BR" sz="2800" dirty="0" smtClean="0"/>
              <a:t> e clique OK.</a:t>
            </a:r>
          </a:p>
        </p:txBody>
      </p:sp>
      <p:pic>
        <p:nvPicPr>
          <p:cNvPr id="7" name="Imagem 6"/>
          <p:cNvPicPr/>
          <p:nvPr/>
        </p:nvPicPr>
        <p:blipFill rotWithShape="1">
          <a:blip r:embed="rId2"/>
          <a:srcRect l="8322" t="2719" r="18638" b="6345"/>
          <a:stretch/>
        </p:blipFill>
        <p:spPr bwMode="auto">
          <a:xfrm>
            <a:off x="155574" y="1268760"/>
            <a:ext cx="6432649" cy="5040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" name="Conector de seta reta 3"/>
          <p:cNvCxnSpPr/>
          <p:nvPr/>
        </p:nvCxnSpPr>
        <p:spPr>
          <a:xfrm flipV="1">
            <a:off x="3371898" y="3068960"/>
            <a:ext cx="343235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51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3</a:t>
            </a:fld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6228184" y="1268760"/>
            <a:ext cx="273630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 smtClean="0"/>
              <a:t>Minimum</a:t>
            </a:r>
            <a:r>
              <a:rPr lang="pt-BR" sz="2400" b="1" dirty="0" smtClean="0"/>
              <a:t> </a:t>
            </a:r>
            <a:r>
              <a:rPr lang="pt-BR" sz="2400" b="1" dirty="0" err="1" smtClean="0"/>
              <a:t>version</a:t>
            </a:r>
            <a:r>
              <a:rPr lang="pt-BR" sz="2400" b="1" dirty="0" smtClean="0"/>
              <a:t>: </a:t>
            </a:r>
            <a:r>
              <a:rPr lang="pt-BR" sz="2400" dirty="0" smtClean="0"/>
              <a:t>A versão mínima do Java = 1.6.</a:t>
            </a:r>
          </a:p>
          <a:p>
            <a:endParaRPr lang="pt-BR" dirty="0" smtClean="0"/>
          </a:p>
          <a:p>
            <a:r>
              <a:rPr lang="pt-BR" sz="2400" b="1" dirty="0" err="1" smtClean="0"/>
              <a:t>Maximum</a:t>
            </a:r>
            <a:r>
              <a:rPr lang="pt-BR" sz="2400" b="1" dirty="0" smtClean="0"/>
              <a:t> </a:t>
            </a:r>
            <a:r>
              <a:rPr lang="pt-BR" sz="2400" b="1" dirty="0" err="1" smtClean="0"/>
              <a:t>version</a:t>
            </a:r>
            <a:r>
              <a:rPr lang="pt-BR" sz="2400" b="1" dirty="0" smtClean="0"/>
              <a:t>: </a:t>
            </a:r>
            <a:r>
              <a:rPr lang="pt-BR" sz="2400" dirty="0" smtClean="0"/>
              <a:t>A versão máxima do Java = 1.7 (não necessário).</a:t>
            </a:r>
          </a:p>
          <a:p>
            <a:endParaRPr lang="pt-BR" sz="2000" dirty="0" smtClean="0"/>
          </a:p>
          <a:p>
            <a:r>
              <a:rPr lang="pt-BR" sz="2400" dirty="0" smtClean="0"/>
              <a:t>Deixar o restante sem alterar.</a:t>
            </a:r>
            <a:endParaRPr lang="pt-BR" sz="2400" dirty="0"/>
          </a:p>
        </p:txBody>
      </p:sp>
      <p:pic>
        <p:nvPicPr>
          <p:cNvPr id="11" name="Imagem 10"/>
          <p:cNvPicPr/>
          <p:nvPr/>
        </p:nvPicPr>
        <p:blipFill rotWithShape="1">
          <a:blip r:embed="rId2"/>
          <a:srcRect l="8289" t="2823" r="18519" b="5892"/>
          <a:stretch/>
        </p:blipFill>
        <p:spPr bwMode="auto">
          <a:xfrm>
            <a:off x="128044" y="1268760"/>
            <a:ext cx="5956124" cy="50167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" name="Conector de seta reta 3"/>
          <p:cNvCxnSpPr/>
          <p:nvPr/>
        </p:nvCxnSpPr>
        <p:spPr>
          <a:xfrm flipV="1">
            <a:off x="2699792" y="1556793"/>
            <a:ext cx="3528392" cy="1584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V="1">
            <a:off x="2852192" y="2924945"/>
            <a:ext cx="3375992" cy="3684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44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30</a:t>
            </a:fld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444208" y="1423968"/>
            <a:ext cx="25202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 smtClean="0"/>
              <a:t>Select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Main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Class</a:t>
            </a:r>
            <a:r>
              <a:rPr lang="pt-BR" sz="2800" b="1" dirty="0" smtClean="0"/>
              <a:t>:</a:t>
            </a:r>
          </a:p>
          <a:p>
            <a:pPr algn="ctr"/>
            <a:endParaRPr lang="pt-BR" sz="2800" b="1" dirty="0"/>
          </a:p>
          <a:p>
            <a:pPr algn="ctr"/>
            <a:r>
              <a:rPr lang="pt-BR" sz="2800" dirty="0" smtClean="0"/>
              <a:t>Clique em </a:t>
            </a:r>
            <a:r>
              <a:rPr lang="pt-BR" sz="2800" dirty="0" err="1" smtClean="0"/>
              <a:t>next</a:t>
            </a:r>
            <a:r>
              <a:rPr lang="pt-BR" sz="2800" dirty="0" smtClean="0"/>
              <a:t>.</a:t>
            </a:r>
          </a:p>
        </p:txBody>
      </p:sp>
      <p:pic>
        <p:nvPicPr>
          <p:cNvPr id="8" name="Imagem 7"/>
          <p:cNvPicPr/>
          <p:nvPr/>
        </p:nvPicPr>
        <p:blipFill rotWithShape="1">
          <a:blip r:embed="rId2"/>
          <a:srcRect l="8322" t="2719" r="18638" b="5137"/>
          <a:stretch/>
        </p:blipFill>
        <p:spPr bwMode="auto">
          <a:xfrm>
            <a:off x="155574" y="1310233"/>
            <a:ext cx="6432649" cy="50710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" name="Conector de seta reta 2"/>
          <p:cNvCxnSpPr/>
          <p:nvPr/>
        </p:nvCxnSpPr>
        <p:spPr>
          <a:xfrm flipV="1">
            <a:off x="4499992" y="3239850"/>
            <a:ext cx="2376264" cy="22053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68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31</a:t>
            </a:fld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5575" y="5133266"/>
            <a:ext cx="4128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Configure </a:t>
            </a:r>
            <a:r>
              <a:rPr lang="pt-BR" sz="2800" b="1" dirty="0" err="1" smtClean="0"/>
              <a:t>splash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screen</a:t>
            </a:r>
            <a:r>
              <a:rPr lang="pt-BR" sz="2800" b="1" dirty="0" smtClean="0"/>
              <a:t>:</a:t>
            </a:r>
            <a:endParaRPr lang="pt-BR" sz="2800" b="1" dirty="0"/>
          </a:p>
          <a:p>
            <a:pPr algn="ctr"/>
            <a:r>
              <a:rPr lang="pt-BR" sz="2800" dirty="0" smtClean="0"/>
              <a:t>Clique em </a:t>
            </a:r>
            <a:r>
              <a:rPr lang="pt-BR" sz="2800" dirty="0" err="1" smtClean="0"/>
              <a:t>next</a:t>
            </a:r>
            <a:r>
              <a:rPr lang="pt-BR" sz="2800" dirty="0" smtClean="0"/>
              <a:t>.</a:t>
            </a:r>
          </a:p>
        </p:txBody>
      </p:sp>
      <p:pic>
        <p:nvPicPr>
          <p:cNvPr id="7" name="Imagem 6"/>
          <p:cNvPicPr/>
          <p:nvPr/>
        </p:nvPicPr>
        <p:blipFill rotWithShape="1">
          <a:blip r:embed="rId2"/>
          <a:srcRect l="8153" t="3021" r="18638" b="6344"/>
          <a:stretch/>
        </p:blipFill>
        <p:spPr bwMode="auto">
          <a:xfrm>
            <a:off x="142255" y="1268760"/>
            <a:ext cx="4357202" cy="31683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m 9"/>
          <p:cNvPicPr/>
          <p:nvPr/>
        </p:nvPicPr>
        <p:blipFill rotWithShape="1">
          <a:blip r:embed="rId3"/>
          <a:srcRect l="8322" t="2719" r="18638" b="5439"/>
          <a:stretch/>
        </p:blipFill>
        <p:spPr bwMode="auto">
          <a:xfrm>
            <a:off x="4644008" y="1230660"/>
            <a:ext cx="4383782" cy="32064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4963423" y="5140350"/>
            <a:ext cx="3744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 smtClean="0"/>
              <a:t>Finished</a:t>
            </a:r>
            <a:r>
              <a:rPr lang="pt-BR" sz="2800" b="1" dirty="0" smtClean="0"/>
              <a:t>:</a:t>
            </a:r>
            <a:endParaRPr lang="pt-BR" sz="2800" b="1" dirty="0"/>
          </a:p>
          <a:p>
            <a:pPr algn="ctr"/>
            <a:r>
              <a:rPr lang="pt-BR" sz="2800" dirty="0" smtClean="0"/>
              <a:t>Clique em OK.</a:t>
            </a:r>
          </a:p>
        </p:txBody>
      </p:sp>
      <p:cxnSp>
        <p:nvCxnSpPr>
          <p:cNvPr id="4" name="Conector de seta reta 3"/>
          <p:cNvCxnSpPr/>
          <p:nvPr/>
        </p:nvCxnSpPr>
        <p:spPr>
          <a:xfrm flipH="1">
            <a:off x="2555776" y="4149080"/>
            <a:ext cx="288032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H="1">
            <a:off x="7020272" y="4149080"/>
            <a:ext cx="144016" cy="991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26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32</a:t>
            </a:fld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5575" y="5133266"/>
            <a:ext cx="86648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Configure </a:t>
            </a:r>
            <a:r>
              <a:rPr lang="pt-BR" sz="2800" b="1" dirty="0" err="1" smtClean="0"/>
              <a:t>the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installer</a:t>
            </a:r>
            <a:r>
              <a:rPr lang="pt-BR" sz="2800" b="1" dirty="0" smtClean="0"/>
              <a:t>:</a:t>
            </a:r>
            <a:endParaRPr lang="pt-BR" sz="2800" b="1" dirty="0"/>
          </a:p>
          <a:p>
            <a:pPr algn="ctr"/>
            <a:r>
              <a:rPr lang="pt-BR" sz="2800" dirty="0" smtClean="0"/>
              <a:t>Clique em Installer </a:t>
            </a:r>
            <a:r>
              <a:rPr lang="pt-BR" sz="2800" dirty="0" err="1" smtClean="0"/>
              <a:t>Icon</a:t>
            </a:r>
            <a:r>
              <a:rPr lang="pt-BR" sz="2800" dirty="0" smtClean="0"/>
              <a:t> para inserir um ícone.</a:t>
            </a:r>
          </a:p>
        </p:txBody>
      </p:sp>
      <p:pic>
        <p:nvPicPr>
          <p:cNvPr id="22" name="Imagem 21"/>
          <p:cNvPicPr/>
          <p:nvPr/>
        </p:nvPicPr>
        <p:blipFill rotWithShape="1">
          <a:blip r:embed="rId2"/>
          <a:srcRect l="8153" t="3021" r="18638" b="5740"/>
          <a:stretch/>
        </p:blipFill>
        <p:spPr bwMode="auto">
          <a:xfrm>
            <a:off x="155575" y="1268760"/>
            <a:ext cx="8664897" cy="38645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3" name="Conector de seta reta 22"/>
          <p:cNvCxnSpPr/>
          <p:nvPr/>
        </p:nvCxnSpPr>
        <p:spPr>
          <a:xfrm flipH="1">
            <a:off x="2483768" y="2492896"/>
            <a:ext cx="72008" cy="31174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5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33</a:t>
            </a:fld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228184" y="1423968"/>
            <a:ext cx="27602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Configure </a:t>
            </a:r>
            <a:r>
              <a:rPr lang="pt-BR" sz="2800" b="1" dirty="0" err="1" smtClean="0"/>
              <a:t>the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installer</a:t>
            </a:r>
            <a:r>
              <a:rPr lang="pt-BR" sz="2800" b="1" dirty="0" smtClean="0"/>
              <a:t>:</a:t>
            </a:r>
          </a:p>
          <a:p>
            <a:pPr algn="ctr"/>
            <a:endParaRPr lang="pt-BR" sz="2800" b="1" dirty="0"/>
          </a:p>
          <a:p>
            <a:pPr algn="ctr"/>
            <a:r>
              <a:rPr lang="pt-BR" sz="2800" dirty="0" smtClean="0"/>
              <a:t>Selecione o ícone para o arquivo de instalação.</a:t>
            </a:r>
          </a:p>
        </p:txBody>
      </p:sp>
      <p:pic>
        <p:nvPicPr>
          <p:cNvPr id="7" name="Imagem 6"/>
          <p:cNvPicPr/>
          <p:nvPr/>
        </p:nvPicPr>
        <p:blipFill rotWithShape="1">
          <a:blip r:embed="rId2"/>
          <a:srcRect l="13588" r="13543" b="6042"/>
          <a:stretch/>
        </p:blipFill>
        <p:spPr bwMode="auto">
          <a:xfrm>
            <a:off x="155575" y="1268760"/>
            <a:ext cx="6072609" cy="51125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" name="Conector de seta reta 2"/>
          <p:cNvCxnSpPr/>
          <p:nvPr/>
        </p:nvCxnSpPr>
        <p:spPr>
          <a:xfrm flipV="1">
            <a:off x="5796136" y="3212976"/>
            <a:ext cx="576064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>
            <a:off x="5796136" y="3501008"/>
            <a:ext cx="576064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0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34</a:t>
            </a:fld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228184" y="1423968"/>
            <a:ext cx="27602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Configure media files:</a:t>
            </a:r>
          </a:p>
          <a:p>
            <a:pPr algn="ctr"/>
            <a:endParaRPr lang="pt-BR" sz="2800" b="1" dirty="0"/>
          </a:p>
          <a:p>
            <a:pPr algn="ctr"/>
            <a:r>
              <a:rPr lang="pt-BR" sz="2800" dirty="0" smtClean="0"/>
              <a:t>Clique em New media files.</a:t>
            </a:r>
          </a:p>
        </p:txBody>
      </p:sp>
      <p:pic>
        <p:nvPicPr>
          <p:cNvPr id="8" name="Imagem 7"/>
          <p:cNvPicPr/>
          <p:nvPr/>
        </p:nvPicPr>
        <p:blipFill rotWithShape="1">
          <a:blip r:embed="rId2"/>
          <a:srcRect l="8152" t="2718" r="18468" b="5741"/>
          <a:stretch/>
        </p:blipFill>
        <p:spPr bwMode="auto">
          <a:xfrm>
            <a:off x="153374" y="1319758"/>
            <a:ext cx="6074810" cy="50615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" name="Conector de seta reta 3"/>
          <p:cNvCxnSpPr/>
          <p:nvPr/>
        </p:nvCxnSpPr>
        <p:spPr>
          <a:xfrm>
            <a:off x="1691680" y="3068960"/>
            <a:ext cx="475252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79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35</a:t>
            </a:fld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228184" y="1423968"/>
            <a:ext cx="27602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 smtClean="0"/>
              <a:t>Choose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the</a:t>
            </a:r>
            <a:r>
              <a:rPr lang="pt-BR" sz="2800" b="1" dirty="0" smtClean="0"/>
              <a:t> media file </a:t>
            </a:r>
            <a:r>
              <a:rPr lang="pt-BR" sz="2800" b="1" dirty="0" err="1" smtClean="0"/>
              <a:t>type</a:t>
            </a:r>
            <a:r>
              <a:rPr lang="pt-BR" sz="2800" b="1" dirty="0" smtClean="0"/>
              <a:t>:</a:t>
            </a:r>
          </a:p>
          <a:p>
            <a:pPr algn="ctr"/>
            <a:endParaRPr lang="pt-BR" sz="2800" b="1" dirty="0"/>
          </a:p>
          <a:p>
            <a:pPr algn="ctr"/>
            <a:r>
              <a:rPr lang="pt-BR" sz="2800" dirty="0" smtClean="0"/>
              <a:t>Clique em Installer e selecione o Sistema Operacional para o seu programa.</a:t>
            </a:r>
          </a:p>
        </p:txBody>
      </p:sp>
      <p:pic>
        <p:nvPicPr>
          <p:cNvPr id="7" name="Imagem 6"/>
          <p:cNvPicPr/>
          <p:nvPr/>
        </p:nvPicPr>
        <p:blipFill rotWithShape="1">
          <a:blip r:embed="rId2"/>
          <a:srcRect l="8323" t="3021" r="18468" b="5740"/>
          <a:stretch/>
        </p:blipFill>
        <p:spPr bwMode="auto">
          <a:xfrm>
            <a:off x="155575" y="1268760"/>
            <a:ext cx="6216625" cy="5040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" name="Conector de seta reta 2"/>
          <p:cNvCxnSpPr/>
          <p:nvPr/>
        </p:nvCxnSpPr>
        <p:spPr>
          <a:xfrm flipV="1">
            <a:off x="2843808" y="3140968"/>
            <a:ext cx="3672408" cy="2681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4283968" y="4005064"/>
            <a:ext cx="2448272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31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36</a:t>
            </a:fld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5575" y="5133266"/>
            <a:ext cx="4128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Configure Installer </a:t>
            </a:r>
            <a:r>
              <a:rPr lang="pt-BR" sz="2800" b="1" dirty="0" err="1" smtClean="0"/>
              <a:t>options</a:t>
            </a:r>
            <a:endParaRPr lang="pt-BR" sz="2800" b="1" dirty="0"/>
          </a:p>
          <a:p>
            <a:pPr algn="ctr"/>
            <a:r>
              <a:rPr lang="pt-BR" sz="2800" dirty="0" smtClean="0"/>
              <a:t>Clique em </a:t>
            </a:r>
            <a:r>
              <a:rPr lang="pt-BR" sz="2800" dirty="0" err="1" smtClean="0"/>
              <a:t>next</a:t>
            </a:r>
            <a:r>
              <a:rPr lang="pt-BR" sz="2800" dirty="0" smtClean="0"/>
              <a:t>.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963423" y="5140350"/>
            <a:ext cx="3744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Installer data files:</a:t>
            </a:r>
            <a:endParaRPr lang="pt-BR" sz="2800" b="1" dirty="0"/>
          </a:p>
          <a:p>
            <a:pPr algn="ctr"/>
            <a:r>
              <a:rPr lang="pt-BR" sz="2800" dirty="0" smtClean="0"/>
              <a:t>Clique em </a:t>
            </a:r>
            <a:r>
              <a:rPr lang="pt-BR" sz="2800" dirty="0" err="1"/>
              <a:t>next</a:t>
            </a:r>
            <a:r>
              <a:rPr lang="pt-BR" sz="2800" dirty="0" smtClean="0"/>
              <a:t>.</a:t>
            </a:r>
          </a:p>
        </p:txBody>
      </p:sp>
      <p:pic>
        <p:nvPicPr>
          <p:cNvPr id="13" name="Imagem 12"/>
          <p:cNvPicPr/>
          <p:nvPr/>
        </p:nvPicPr>
        <p:blipFill rotWithShape="1">
          <a:blip r:embed="rId2"/>
          <a:srcRect l="8153" t="3021" r="18468" b="5740"/>
          <a:stretch/>
        </p:blipFill>
        <p:spPr bwMode="auto">
          <a:xfrm>
            <a:off x="139162" y="1230660"/>
            <a:ext cx="4288821" cy="32064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m 13"/>
          <p:cNvPicPr/>
          <p:nvPr/>
        </p:nvPicPr>
        <p:blipFill rotWithShape="1">
          <a:blip r:embed="rId3"/>
          <a:srcRect l="8323" t="3927" r="18468" b="6043"/>
          <a:stretch/>
        </p:blipFill>
        <p:spPr bwMode="auto">
          <a:xfrm>
            <a:off x="4546670" y="1230660"/>
            <a:ext cx="4417818" cy="32064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" name="Conector de seta reta 2"/>
          <p:cNvCxnSpPr/>
          <p:nvPr/>
        </p:nvCxnSpPr>
        <p:spPr>
          <a:xfrm flipH="1">
            <a:off x="2771800" y="3933056"/>
            <a:ext cx="144016" cy="1200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H="1">
            <a:off x="7236296" y="3933056"/>
            <a:ext cx="144016" cy="12072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5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37</a:t>
            </a:fld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5575" y="5133266"/>
            <a:ext cx="88809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 smtClean="0"/>
              <a:t>Select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the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architecture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of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the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generated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executables</a:t>
            </a:r>
            <a:r>
              <a:rPr lang="pt-BR" sz="2800" b="1" dirty="0" smtClean="0"/>
              <a:t>:</a:t>
            </a:r>
            <a:endParaRPr lang="pt-BR" sz="2800" b="1" dirty="0"/>
          </a:p>
          <a:p>
            <a:pPr algn="ctr"/>
            <a:r>
              <a:rPr lang="pt-BR" sz="2800" dirty="0" smtClean="0"/>
              <a:t>Escolha a arquitetura do seu programa se 32 ou 64bit.</a:t>
            </a:r>
          </a:p>
        </p:txBody>
      </p:sp>
      <p:pic>
        <p:nvPicPr>
          <p:cNvPr id="10" name="Imagem 9"/>
          <p:cNvPicPr/>
          <p:nvPr/>
        </p:nvPicPr>
        <p:blipFill rotWithShape="1">
          <a:blip r:embed="rId2"/>
          <a:srcRect l="8322" t="3021" r="18638" b="5740"/>
          <a:stretch/>
        </p:blipFill>
        <p:spPr bwMode="auto">
          <a:xfrm>
            <a:off x="155574" y="1268760"/>
            <a:ext cx="8736905" cy="38645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0393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38</a:t>
            </a:fld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5575" y="5133266"/>
            <a:ext cx="4128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Configure </a:t>
            </a:r>
            <a:r>
              <a:rPr lang="pt-BR" sz="2800" b="1" dirty="0" err="1" smtClean="0"/>
              <a:t>code</a:t>
            </a:r>
            <a:r>
              <a:rPr lang="pt-BR" sz="2800" b="1" dirty="0" smtClean="0"/>
              <a:t>  </a:t>
            </a:r>
            <a:r>
              <a:rPr lang="pt-BR" sz="2800" b="1" dirty="0" err="1" smtClean="0"/>
              <a:t>signing</a:t>
            </a:r>
            <a:r>
              <a:rPr lang="pt-BR" sz="2800" b="1" dirty="0" smtClean="0"/>
              <a:t> for </a:t>
            </a:r>
            <a:r>
              <a:rPr lang="pt-BR" sz="2800" b="1" dirty="0" err="1" smtClean="0"/>
              <a:t>launchers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and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installer</a:t>
            </a:r>
            <a:endParaRPr lang="pt-BR" sz="2800" b="1" dirty="0"/>
          </a:p>
          <a:p>
            <a:pPr algn="ctr"/>
            <a:r>
              <a:rPr lang="pt-BR" sz="2800" dirty="0" smtClean="0"/>
              <a:t>Clique em </a:t>
            </a:r>
            <a:r>
              <a:rPr lang="pt-BR" sz="2800" dirty="0" err="1" smtClean="0"/>
              <a:t>next</a:t>
            </a:r>
            <a:r>
              <a:rPr lang="pt-BR" sz="2800" dirty="0" smtClean="0"/>
              <a:t>.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963423" y="5140350"/>
            <a:ext cx="37449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 smtClean="0"/>
              <a:t>Bundle</a:t>
            </a:r>
            <a:r>
              <a:rPr lang="pt-BR" sz="2800" b="1" dirty="0" smtClean="0"/>
              <a:t> a JRE </a:t>
            </a:r>
            <a:r>
              <a:rPr lang="pt-BR" sz="2800" b="1" dirty="0" err="1" smtClean="0"/>
              <a:t>with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or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your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application</a:t>
            </a:r>
            <a:r>
              <a:rPr lang="pt-BR" sz="2800" b="1" dirty="0" smtClean="0"/>
              <a:t>:</a:t>
            </a:r>
            <a:endParaRPr lang="pt-BR" sz="2800" b="1" dirty="0"/>
          </a:p>
          <a:p>
            <a:pPr algn="ctr"/>
            <a:r>
              <a:rPr lang="pt-BR" sz="2800" dirty="0" smtClean="0"/>
              <a:t>Clique em O</a:t>
            </a:r>
            <a:r>
              <a:rPr lang="pt-BR" sz="2800" dirty="0"/>
              <a:t> </a:t>
            </a:r>
            <a:r>
              <a:rPr lang="pt-BR" sz="2800" dirty="0" err="1"/>
              <a:t>next</a:t>
            </a:r>
            <a:r>
              <a:rPr lang="pt-BR" sz="2800" dirty="0" smtClean="0"/>
              <a:t>.</a:t>
            </a:r>
          </a:p>
        </p:txBody>
      </p:sp>
      <p:pic>
        <p:nvPicPr>
          <p:cNvPr id="10" name="Imagem 9"/>
          <p:cNvPicPr/>
          <p:nvPr/>
        </p:nvPicPr>
        <p:blipFill rotWithShape="1">
          <a:blip r:embed="rId2"/>
          <a:srcRect l="8323" t="2719" r="18807" b="5439"/>
          <a:stretch/>
        </p:blipFill>
        <p:spPr bwMode="auto">
          <a:xfrm>
            <a:off x="128579" y="1232116"/>
            <a:ext cx="4299405" cy="33010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m 14"/>
          <p:cNvPicPr/>
          <p:nvPr/>
        </p:nvPicPr>
        <p:blipFill rotWithShape="1">
          <a:blip r:embed="rId3"/>
          <a:srcRect l="8153" t="2719" r="18638" b="5439"/>
          <a:stretch/>
        </p:blipFill>
        <p:spPr bwMode="auto">
          <a:xfrm>
            <a:off x="4463543" y="1232115"/>
            <a:ext cx="4572953" cy="33045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" name="Conector de seta reta 3"/>
          <p:cNvCxnSpPr/>
          <p:nvPr/>
        </p:nvCxnSpPr>
        <p:spPr>
          <a:xfrm flipH="1">
            <a:off x="2771800" y="3933056"/>
            <a:ext cx="260325" cy="1296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H="1">
            <a:off x="7236296" y="3933056"/>
            <a:ext cx="144016" cy="12072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76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39</a:t>
            </a:fld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5575" y="5133266"/>
            <a:ext cx="4128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Customize </a:t>
            </a:r>
            <a:r>
              <a:rPr lang="pt-BR" sz="2800" b="1" dirty="0" err="1" smtClean="0"/>
              <a:t>project</a:t>
            </a:r>
            <a:r>
              <a:rPr lang="pt-BR" sz="2800" b="1" dirty="0" smtClean="0"/>
              <a:t> default settings</a:t>
            </a:r>
            <a:endParaRPr lang="pt-BR" sz="2800" b="1" dirty="0"/>
          </a:p>
          <a:p>
            <a:pPr algn="ctr"/>
            <a:r>
              <a:rPr lang="pt-BR" sz="2800" dirty="0" smtClean="0"/>
              <a:t>Clique em </a:t>
            </a:r>
            <a:r>
              <a:rPr lang="pt-BR" sz="2800" dirty="0" err="1" smtClean="0"/>
              <a:t>next</a:t>
            </a:r>
            <a:r>
              <a:rPr lang="pt-BR" sz="2800" dirty="0" smtClean="0"/>
              <a:t>.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963423" y="5140350"/>
            <a:ext cx="3744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 smtClean="0"/>
              <a:t>Finished</a:t>
            </a:r>
            <a:r>
              <a:rPr lang="pt-BR" sz="2800" b="1" dirty="0" smtClean="0"/>
              <a:t>:</a:t>
            </a:r>
            <a:endParaRPr lang="pt-BR" sz="2800" b="1" dirty="0"/>
          </a:p>
          <a:p>
            <a:pPr algn="ctr"/>
            <a:r>
              <a:rPr lang="pt-BR" sz="2800" dirty="0" smtClean="0"/>
              <a:t>Clique em OK.</a:t>
            </a:r>
          </a:p>
        </p:txBody>
      </p:sp>
      <p:pic>
        <p:nvPicPr>
          <p:cNvPr id="13" name="Imagem 12"/>
          <p:cNvPicPr/>
          <p:nvPr/>
        </p:nvPicPr>
        <p:blipFill rotWithShape="1">
          <a:blip r:embed="rId2"/>
          <a:srcRect l="8323" t="2719" r="18807" b="5439"/>
          <a:stretch/>
        </p:blipFill>
        <p:spPr bwMode="auto">
          <a:xfrm>
            <a:off x="83567" y="1268760"/>
            <a:ext cx="4416425" cy="3600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m 13"/>
          <p:cNvPicPr/>
          <p:nvPr/>
        </p:nvPicPr>
        <p:blipFill rotWithShape="1">
          <a:blip r:embed="rId3"/>
          <a:srcRect l="8153" t="2718" r="18638" b="5741"/>
          <a:stretch/>
        </p:blipFill>
        <p:spPr bwMode="auto">
          <a:xfrm>
            <a:off x="4644009" y="1272952"/>
            <a:ext cx="4320480" cy="3596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" name="Conector de seta reta 2"/>
          <p:cNvCxnSpPr/>
          <p:nvPr/>
        </p:nvCxnSpPr>
        <p:spPr>
          <a:xfrm flipH="1">
            <a:off x="2771800" y="4221088"/>
            <a:ext cx="260325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 flipH="1">
            <a:off x="7452320" y="4293096"/>
            <a:ext cx="360040" cy="8472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18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4</a:t>
            </a:fld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6228184" y="1268760"/>
            <a:ext cx="273630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Escolher as linguagens para seu instalador: </a:t>
            </a:r>
          </a:p>
          <a:p>
            <a:endParaRPr lang="pt-BR" sz="2400" b="1" dirty="0" smtClean="0"/>
          </a:p>
          <a:p>
            <a:r>
              <a:rPr lang="pt-BR" sz="2400" dirty="0" smtClean="0"/>
              <a:t>Clicar no sinal de mais verde.</a:t>
            </a:r>
          </a:p>
          <a:p>
            <a:endParaRPr lang="pt-BR" sz="2400" dirty="0" smtClean="0"/>
          </a:p>
          <a:p>
            <a:r>
              <a:rPr lang="pt-BR" sz="2400" dirty="0" smtClean="0"/>
              <a:t>Selecionar as linguagens, normalmente português e inglês.</a:t>
            </a:r>
          </a:p>
          <a:p>
            <a:endParaRPr lang="pt-BR" dirty="0" smtClean="0"/>
          </a:p>
        </p:txBody>
      </p:sp>
      <p:pic>
        <p:nvPicPr>
          <p:cNvPr id="8" name="Imagem 7"/>
          <p:cNvPicPr/>
          <p:nvPr/>
        </p:nvPicPr>
        <p:blipFill rotWithShape="1">
          <a:blip r:embed="rId2"/>
          <a:srcRect l="8289" t="2824" r="18519" b="5579"/>
          <a:stretch/>
        </p:blipFill>
        <p:spPr bwMode="auto">
          <a:xfrm>
            <a:off x="158845" y="1268760"/>
            <a:ext cx="5925323" cy="5040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5" name="Conector de seta reta 4"/>
          <p:cNvCxnSpPr/>
          <p:nvPr/>
        </p:nvCxnSpPr>
        <p:spPr>
          <a:xfrm flipV="1">
            <a:off x="5868144" y="2636912"/>
            <a:ext cx="360040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 flipV="1">
            <a:off x="3491880" y="3789040"/>
            <a:ext cx="2736304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9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40</a:t>
            </a:fld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5575" y="5306436"/>
            <a:ext cx="8808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Configure media files</a:t>
            </a:r>
            <a:endParaRPr lang="pt-BR" sz="2800" b="1" dirty="0"/>
          </a:p>
          <a:p>
            <a:pPr algn="ctr"/>
            <a:r>
              <a:rPr lang="pt-BR" sz="2800" dirty="0" smtClean="0"/>
              <a:t>Clique em </a:t>
            </a:r>
            <a:r>
              <a:rPr lang="pt-BR" sz="2800" dirty="0" err="1" smtClean="0"/>
              <a:t>next</a:t>
            </a:r>
            <a:r>
              <a:rPr lang="pt-BR" sz="2800" dirty="0" smtClean="0"/>
              <a:t>.</a:t>
            </a:r>
          </a:p>
        </p:txBody>
      </p:sp>
      <p:cxnSp>
        <p:nvCxnSpPr>
          <p:cNvPr id="3" name="Conector de seta reta 2"/>
          <p:cNvCxnSpPr/>
          <p:nvPr/>
        </p:nvCxnSpPr>
        <p:spPr>
          <a:xfrm flipH="1">
            <a:off x="2771800" y="4221088"/>
            <a:ext cx="260325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 flipH="1">
            <a:off x="7452320" y="4293096"/>
            <a:ext cx="360040" cy="8472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/>
          <p:cNvPicPr/>
          <p:nvPr/>
        </p:nvPicPr>
        <p:blipFill rotWithShape="1">
          <a:blip r:embed="rId2"/>
          <a:srcRect l="8153" t="3021" r="18468" b="5438"/>
          <a:stretch/>
        </p:blipFill>
        <p:spPr bwMode="auto">
          <a:xfrm>
            <a:off x="139520" y="1291636"/>
            <a:ext cx="8824968" cy="4009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3215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41</a:t>
            </a:fld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5575" y="5306436"/>
            <a:ext cx="8808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Build </a:t>
            </a:r>
            <a:r>
              <a:rPr lang="pt-BR" sz="2800" b="1" dirty="0" err="1" smtClean="0"/>
              <a:t>project</a:t>
            </a:r>
            <a:endParaRPr lang="pt-BR" sz="2800" b="1" dirty="0"/>
          </a:p>
          <a:p>
            <a:pPr algn="ctr"/>
            <a:r>
              <a:rPr lang="pt-BR" sz="2800" dirty="0" smtClean="0"/>
              <a:t>Clique em Test Build.</a:t>
            </a:r>
          </a:p>
        </p:txBody>
      </p:sp>
      <p:pic>
        <p:nvPicPr>
          <p:cNvPr id="8" name="Imagem 7"/>
          <p:cNvPicPr/>
          <p:nvPr/>
        </p:nvPicPr>
        <p:blipFill rotWithShape="1">
          <a:blip r:embed="rId2"/>
          <a:srcRect l="8493" t="3021" r="18638" b="5135"/>
          <a:stretch/>
        </p:blipFill>
        <p:spPr bwMode="auto">
          <a:xfrm>
            <a:off x="155575" y="1340768"/>
            <a:ext cx="8808913" cy="39656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9769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42</a:t>
            </a:fld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55575" y="5306436"/>
            <a:ext cx="8808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Build </a:t>
            </a:r>
            <a:r>
              <a:rPr lang="pt-BR" sz="2800" b="1" dirty="0" err="1" smtClean="0"/>
              <a:t>project</a:t>
            </a:r>
            <a:endParaRPr lang="pt-BR" sz="2800" b="1" dirty="0"/>
          </a:p>
          <a:p>
            <a:pPr algn="ctr"/>
            <a:r>
              <a:rPr lang="pt-BR" sz="2800" dirty="0" smtClean="0"/>
              <a:t>Se não der erro no teste clique </a:t>
            </a:r>
            <a:r>
              <a:rPr lang="pt-BR" sz="2800" smtClean="0"/>
              <a:t>em Start </a:t>
            </a:r>
            <a:r>
              <a:rPr lang="pt-BR" sz="2800" dirty="0" smtClean="0"/>
              <a:t>Build.</a:t>
            </a:r>
          </a:p>
        </p:txBody>
      </p:sp>
      <p:pic>
        <p:nvPicPr>
          <p:cNvPr id="6" name="Imagem 5"/>
          <p:cNvPicPr/>
          <p:nvPr/>
        </p:nvPicPr>
        <p:blipFill rotWithShape="1">
          <a:blip r:embed="rId2"/>
          <a:srcRect l="8662" t="2114" r="18638" b="5438"/>
          <a:stretch/>
        </p:blipFill>
        <p:spPr bwMode="auto">
          <a:xfrm>
            <a:off x="122752" y="1268760"/>
            <a:ext cx="8841736" cy="40376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835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5</a:t>
            </a:fld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6228184" y="1268760"/>
            <a:ext cx="27363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Media file output </a:t>
            </a:r>
            <a:r>
              <a:rPr lang="pt-BR" sz="2400" b="1" dirty="0" err="1" smtClean="0"/>
              <a:t>directory</a:t>
            </a:r>
            <a:r>
              <a:rPr lang="pt-BR" sz="2400" b="1" dirty="0" smtClean="0"/>
              <a:t>: </a:t>
            </a:r>
          </a:p>
          <a:p>
            <a:r>
              <a:rPr lang="pt-BR" sz="2400" dirty="0" smtClean="0"/>
              <a:t>Diretório onde quero que meu instalador fique.</a:t>
            </a:r>
          </a:p>
          <a:p>
            <a:endParaRPr lang="pt-BR" sz="2400" dirty="0" smtClean="0"/>
          </a:p>
          <a:p>
            <a:r>
              <a:rPr lang="pt-BR" sz="2400" dirty="0" smtClean="0"/>
              <a:t>Não alterar o restante.</a:t>
            </a:r>
            <a:endParaRPr lang="pt-BR" dirty="0" smtClean="0"/>
          </a:p>
        </p:txBody>
      </p:sp>
      <p:pic>
        <p:nvPicPr>
          <p:cNvPr id="10" name="Imagem 9"/>
          <p:cNvPicPr/>
          <p:nvPr/>
        </p:nvPicPr>
        <p:blipFill rotWithShape="1">
          <a:blip r:embed="rId2"/>
          <a:srcRect l="8153" t="2417" r="18468" b="5136"/>
          <a:stretch/>
        </p:blipFill>
        <p:spPr bwMode="auto">
          <a:xfrm>
            <a:off x="155575" y="1268760"/>
            <a:ext cx="5856585" cy="5040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974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6</a:t>
            </a:fld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6228184" y="1268760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Não alterar nada e clicar em avançar.</a:t>
            </a:r>
            <a:endParaRPr lang="pt-BR" dirty="0" smtClean="0"/>
          </a:p>
        </p:txBody>
      </p:sp>
      <p:pic>
        <p:nvPicPr>
          <p:cNvPr id="6" name="Imagem 5"/>
          <p:cNvPicPr/>
          <p:nvPr/>
        </p:nvPicPr>
        <p:blipFill rotWithShape="1">
          <a:blip r:embed="rId2"/>
          <a:srcRect l="8323" t="3323" r="18807" b="6042"/>
          <a:stretch/>
        </p:blipFill>
        <p:spPr bwMode="auto">
          <a:xfrm>
            <a:off x="155574" y="1258918"/>
            <a:ext cx="5928593" cy="50504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" name="Conector de seta reta 3"/>
          <p:cNvCxnSpPr>
            <a:endCxn id="3" idx="1"/>
          </p:cNvCxnSpPr>
          <p:nvPr/>
        </p:nvCxnSpPr>
        <p:spPr>
          <a:xfrm flipV="1">
            <a:off x="6084167" y="1684259"/>
            <a:ext cx="144017" cy="3045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75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7</a:t>
            </a:fld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6228184" y="2204864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 smtClean="0"/>
              <a:t>Saving</a:t>
            </a:r>
            <a:r>
              <a:rPr lang="pt-BR" sz="2400" b="1" dirty="0" smtClean="0"/>
              <a:t> </a:t>
            </a:r>
            <a:r>
              <a:rPr lang="pt-BR" sz="2400" b="1" dirty="0" err="1" smtClean="0"/>
              <a:t>Options</a:t>
            </a:r>
            <a:r>
              <a:rPr lang="pt-BR" sz="2400" b="1" dirty="0" smtClean="0"/>
              <a:t>: </a:t>
            </a:r>
          </a:p>
          <a:p>
            <a:endParaRPr lang="pt-BR" sz="2400" b="1" dirty="0" smtClean="0"/>
          </a:p>
          <a:p>
            <a:r>
              <a:rPr lang="pt-BR" sz="2400" dirty="0" smtClean="0"/>
              <a:t>Marque os três itens</a:t>
            </a:r>
            <a:endParaRPr lang="pt-BR" dirty="0" smtClean="0"/>
          </a:p>
        </p:txBody>
      </p:sp>
      <p:pic>
        <p:nvPicPr>
          <p:cNvPr id="7" name="Imagem 6"/>
          <p:cNvPicPr/>
          <p:nvPr/>
        </p:nvPicPr>
        <p:blipFill rotWithShape="1">
          <a:blip r:embed="rId2"/>
          <a:srcRect l="8493" t="3625" r="18638" b="5136"/>
          <a:stretch/>
        </p:blipFill>
        <p:spPr bwMode="auto">
          <a:xfrm>
            <a:off x="150461" y="1353978"/>
            <a:ext cx="5933707" cy="50273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Chave direita 1"/>
          <p:cNvSpPr/>
          <p:nvPr/>
        </p:nvSpPr>
        <p:spPr>
          <a:xfrm>
            <a:off x="2874255" y="2805028"/>
            <a:ext cx="315739" cy="6001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>
            <a:off x="3189994" y="3105110"/>
            <a:ext cx="30381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3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8</a:t>
            </a:fld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6228184" y="2204864"/>
            <a:ext cx="2736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 smtClean="0"/>
              <a:t>Definition</a:t>
            </a:r>
            <a:r>
              <a:rPr lang="pt-BR" sz="2400" b="1" dirty="0" smtClean="0"/>
              <a:t> </a:t>
            </a:r>
            <a:r>
              <a:rPr lang="pt-BR" sz="2400" b="1" dirty="0" err="1" smtClean="0"/>
              <a:t>of</a:t>
            </a:r>
            <a:r>
              <a:rPr lang="pt-BR" sz="2400" b="1" dirty="0" smtClean="0"/>
              <a:t> </a:t>
            </a:r>
            <a:r>
              <a:rPr lang="pt-BR" sz="2400" b="1" dirty="0" err="1" smtClean="0"/>
              <a:t>distribution</a:t>
            </a:r>
            <a:r>
              <a:rPr lang="pt-BR" sz="2400" b="1" dirty="0" smtClean="0"/>
              <a:t> </a:t>
            </a:r>
            <a:r>
              <a:rPr lang="pt-BR" sz="2400" b="1" dirty="0" err="1" smtClean="0"/>
              <a:t>tree</a:t>
            </a:r>
            <a:r>
              <a:rPr lang="pt-BR" sz="2400" b="1" dirty="0" smtClean="0"/>
              <a:t>: </a:t>
            </a:r>
          </a:p>
          <a:p>
            <a:pPr algn="ctr"/>
            <a:endParaRPr lang="pt-BR" sz="2400" b="1" dirty="0" smtClean="0"/>
          </a:p>
          <a:p>
            <a:pPr algn="ctr"/>
            <a:r>
              <a:rPr lang="pt-BR" sz="2400" dirty="0" smtClean="0"/>
              <a:t>Clique em </a:t>
            </a:r>
            <a:r>
              <a:rPr lang="pt-BR" sz="2400" dirty="0" err="1" smtClean="0"/>
              <a:t>Add</a:t>
            </a:r>
            <a:r>
              <a:rPr lang="pt-BR" sz="2400" dirty="0" smtClean="0"/>
              <a:t> Files.</a:t>
            </a:r>
            <a:endParaRPr lang="pt-BR" dirty="0" smtClean="0"/>
          </a:p>
        </p:txBody>
      </p:sp>
      <p:pic>
        <p:nvPicPr>
          <p:cNvPr id="8" name="Imagem 7"/>
          <p:cNvPicPr/>
          <p:nvPr/>
        </p:nvPicPr>
        <p:blipFill rotWithShape="1">
          <a:blip r:embed="rId2"/>
          <a:srcRect l="8323" t="2719" r="18807" b="5439"/>
          <a:stretch/>
        </p:blipFill>
        <p:spPr bwMode="auto">
          <a:xfrm>
            <a:off x="155575" y="1268760"/>
            <a:ext cx="5856585" cy="5040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" name="Conector de seta reta 5"/>
          <p:cNvCxnSpPr/>
          <p:nvPr/>
        </p:nvCxnSpPr>
        <p:spPr>
          <a:xfrm>
            <a:off x="3563888" y="2852936"/>
            <a:ext cx="2664296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www.ibm.com/developerworks/mydeveloperworks/blogs/752a690f-8e93-4948-b7a3-c060117e8665/resource/BLOGS_UPLOADED_IMAGES/java.jpg"/>
          <p:cNvSpPr>
            <a:spLocks noChangeAspect="1" noChangeArrowheads="1"/>
          </p:cNvSpPr>
          <p:nvPr/>
        </p:nvSpPr>
        <p:spPr bwMode="auto">
          <a:xfrm>
            <a:off x="155575" y="-2193925"/>
            <a:ext cx="287655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D584-158A-4EBA-8653-9E9E2048CD17}" type="slidenum">
              <a:rPr lang="pt-BR" smtClean="0"/>
              <a:t>9</a:t>
            </a:fld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6228184" y="2204864"/>
            <a:ext cx="27363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 smtClean="0"/>
              <a:t>Add</a:t>
            </a:r>
            <a:r>
              <a:rPr lang="pt-BR" sz="2400" b="1" dirty="0" smtClean="0"/>
              <a:t> Files </a:t>
            </a:r>
            <a:r>
              <a:rPr lang="pt-BR" sz="2400" b="1" dirty="0" err="1" smtClean="0"/>
              <a:t>and</a:t>
            </a:r>
            <a:r>
              <a:rPr lang="pt-BR" sz="2400" b="1" dirty="0" smtClean="0"/>
              <a:t> </a:t>
            </a:r>
            <a:r>
              <a:rPr lang="pt-BR" sz="2400" b="1" dirty="0" err="1" smtClean="0"/>
              <a:t>Directories</a:t>
            </a:r>
            <a:r>
              <a:rPr lang="pt-BR" sz="2400" b="1" dirty="0" smtClean="0"/>
              <a:t>: </a:t>
            </a:r>
          </a:p>
          <a:p>
            <a:pPr algn="ctr"/>
            <a:endParaRPr lang="pt-BR" sz="2400" b="1" dirty="0" smtClean="0"/>
          </a:p>
          <a:p>
            <a:pPr algn="ctr"/>
            <a:r>
              <a:rPr lang="pt-BR" sz="2400" dirty="0" smtClean="0"/>
              <a:t>Selecione </a:t>
            </a:r>
            <a:r>
              <a:rPr lang="pt-BR" sz="2400" dirty="0" err="1" smtClean="0"/>
              <a:t>directory</a:t>
            </a:r>
            <a:r>
              <a:rPr lang="pt-BR" sz="2400" dirty="0" smtClean="0"/>
              <a:t> e clique em </a:t>
            </a:r>
            <a:r>
              <a:rPr lang="pt-BR" sz="2400" dirty="0"/>
              <a:t>N</a:t>
            </a:r>
            <a:r>
              <a:rPr lang="pt-BR" sz="2400" dirty="0" smtClean="0"/>
              <a:t>ext.</a:t>
            </a:r>
            <a:endParaRPr lang="pt-BR" dirty="0" smtClean="0"/>
          </a:p>
        </p:txBody>
      </p:sp>
      <p:pic>
        <p:nvPicPr>
          <p:cNvPr id="7" name="Imagem 6"/>
          <p:cNvPicPr/>
          <p:nvPr/>
        </p:nvPicPr>
        <p:blipFill rotWithShape="1">
          <a:blip r:embed="rId2"/>
          <a:srcRect l="8153" t="2417" r="18468" b="4834"/>
          <a:stretch/>
        </p:blipFill>
        <p:spPr bwMode="auto">
          <a:xfrm>
            <a:off x="155575" y="1340768"/>
            <a:ext cx="5856585" cy="49685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" name="Conector de seta reta 3"/>
          <p:cNvCxnSpPr/>
          <p:nvPr/>
        </p:nvCxnSpPr>
        <p:spPr>
          <a:xfrm>
            <a:off x="2771800" y="2924944"/>
            <a:ext cx="3456384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V="1">
            <a:off x="4139952" y="4143856"/>
            <a:ext cx="2592288" cy="11573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99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EA73E8080679845B169AC9411C433C7" ma:contentTypeVersion="10" ma:contentTypeDescription="Crie um novo documento." ma:contentTypeScope="" ma:versionID="b0089906dcaf3ca0edbfd386c17f44de">
  <xsd:schema xmlns:xsd="http://www.w3.org/2001/XMLSchema" xmlns:xs="http://www.w3.org/2001/XMLSchema" xmlns:p="http://schemas.microsoft.com/office/2006/metadata/properties" xmlns:ns2="c2cedf42-ddae-4bd8-bf04-3448d5a46ba9" xmlns:ns3="7794603d-43e4-4f8f-8d8f-5ff110b17074" targetNamespace="http://schemas.microsoft.com/office/2006/metadata/properties" ma:root="true" ma:fieldsID="1e70a54ab5ff2ad07ad1d733b68155e2" ns2:_="" ns3:_="">
    <xsd:import namespace="c2cedf42-ddae-4bd8-bf04-3448d5a46ba9"/>
    <xsd:import namespace="7794603d-43e4-4f8f-8d8f-5ff110b170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cedf42-ddae-4bd8-bf04-3448d5a46b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94603d-43e4-4f8f-8d8f-5ff110b1707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33C8CFD-CA74-4637-8665-A147D7B91D53}"/>
</file>

<file path=customXml/itemProps2.xml><?xml version="1.0" encoding="utf-8"?>
<ds:datastoreItem xmlns:ds="http://schemas.openxmlformats.org/officeDocument/2006/customXml" ds:itemID="{2C8897B9-421B-40D0-B18A-8EB74F378927}"/>
</file>

<file path=customXml/itemProps3.xml><?xml version="1.0" encoding="utf-8"?>
<ds:datastoreItem xmlns:ds="http://schemas.openxmlformats.org/officeDocument/2006/customXml" ds:itemID="{64D9D43F-1EB2-4277-9CEF-9D82347BB86A}"/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586</Words>
  <Application>Microsoft Office PowerPoint</Application>
  <PresentationFormat>Apresentação na tela (4:3)</PresentationFormat>
  <Paragraphs>173</Paragraphs>
  <Slides>42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43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Fabio</dc:creator>
  <cp:lastModifiedBy>Fabio</cp:lastModifiedBy>
  <cp:revision>64</cp:revision>
  <dcterms:created xsi:type="dcterms:W3CDTF">2012-03-28T19:13:47Z</dcterms:created>
  <dcterms:modified xsi:type="dcterms:W3CDTF">2014-06-03T23:24:57Z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0x0101000EA73E8080679845B169AC9411C433C7</vt:lpwstr>
  </property>
</Properties>
</file>